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4"/>
    <p:sldMasterId id="2147483841" r:id="rId5"/>
    <p:sldMasterId id="2147483837" r:id="rId6"/>
  </p:sldMasterIdLst>
  <p:notesMasterIdLst>
    <p:notesMasterId r:id="rId21"/>
  </p:notesMasterIdLst>
  <p:handoutMasterIdLst>
    <p:handoutMasterId r:id="rId22"/>
  </p:handoutMasterIdLst>
  <p:sldIdLst>
    <p:sldId id="384" r:id="rId7"/>
    <p:sldId id="453" r:id="rId8"/>
    <p:sldId id="454" r:id="rId9"/>
    <p:sldId id="444" r:id="rId10"/>
    <p:sldId id="456" r:id="rId11"/>
    <p:sldId id="441" r:id="rId12"/>
    <p:sldId id="460" r:id="rId13"/>
    <p:sldId id="438" r:id="rId14"/>
    <p:sldId id="457" r:id="rId15"/>
    <p:sldId id="458" r:id="rId16"/>
    <p:sldId id="459" r:id="rId17"/>
    <p:sldId id="445" r:id="rId18"/>
    <p:sldId id="452" r:id="rId19"/>
    <p:sldId id="451" r:id="rId20"/>
  </p:sldIdLst>
  <p:sldSz cx="12192000" cy="6858000"/>
  <p:notesSz cx="6858000" cy="9144000"/>
  <p:embeddedFontLst>
    <p:embeddedFont>
      <p:font typeface="Clario" panose="020B0503030300000000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usekeeping Slides" id="{03B2F6D6-6C18-4BB3-9A3B-6CDD8FD003CF}">
          <p14:sldIdLst>
            <p14:sldId id="384"/>
            <p14:sldId id="453"/>
            <p14:sldId id="454"/>
            <p14:sldId id="444"/>
            <p14:sldId id="456"/>
          </p14:sldIdLst>
        </p14:section>
        <p14:section name="Session Content" id="{141ED8B0-A5D6-BD46-99C1-527ECC46F9CA}">
          <p14:sldIdLst>
            <p14:sldId id="441"/>
            <p14:sldId id="460"/>
            <p14:sldId id="438"/>
            <p14:sldId id="457"/>
            <p14:sldId id="458"/>
            <p14:sldId id="459"/>
            <p14:sldId id="445"/>
          </p14:sldIdLst>
        </p14:section>
        <p14:section name="Wrap-Up" id="{8987185F-554A-4A2F-BCA9-430498732B88}">
          <p14:sldIdLst>
            <p14:sldId id="452"/>
            <p14:sldId id="451"/>
          </p14:sldIdLst>
        </p14:section>
        <p14:section name="Libraries" id="{5999699C-8CFF-450B-8FA3-3AA07D373EC2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8C7CE0F-79E4-58A5-FCF7-DC890E20C2BF}" name="Glaze, Andrea M. (Professional Services)" initials="AG" userId="S::Andrea.Glaze@thomsonreuters.com::47bbe556-c084-460a-8a03-c9de55f0ff96" providerId="AD"/>
  <p188:author id="{44B1AC3F-EA23-6D6F-88EF-BF0DC7F3C5EC}" name="Soap + Stone Studio" initials="SS" userId="d0de13db3998a3c0" providerId="Windows Live"/>
  <p188:author id="{EA70517F-0A90-0E83-4EBB-88957304213E}" name="Gabriela Zaldumbide Chiriboga" initials="GC" userId="7f5b87e0f25e3087" providerId="Windows Live"/>
  <p188:author id="{64FC2EDD-C243-6779-66E1-EB2EF50DE68C}" name="Juliana Paba" initials="JP" userId="b08ea27d1756648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4B5677-3E6A-BC45-EF94-8C0D0A1E8C1D}" v="139" dt="2025-09-18T14:39:55.354"/>
  </p1510:revLst>
</p1510:revInfo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4726"/>
  </p:normalViewPr>
  <p:slideViewPr>
    <p:cSldViewPr snapToGrid="0">
      <p:cViewPr varScale="1">
        <p:scale>
          <a:sx n="120" d="100"/>
          <a:sy n="120" d="100"/>
        </p:scale>
        <p:origin x="84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9772"/>
    </p:cViewPr>
  </p:sorterViewPr>
  <p:notesViewPr>
    <p:cSldViewPr snapToGrid="0" showGuides="1">
      <p:cViewPr varScale="1">
        <p:scale>
          <a:sx n="81" d="100"/>
          <a:sy n="81" d="100"/>
        </p:scale>
        <p:origin x="389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2.fntdata"/><Relationship Id="rId32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272520-44ED-AF00-91F4-BCD5FCD9B0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8F3FD-942D-DE2A-4EC2-A7C99B5784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18FDC-08D8-451E-948C-290C579D42F6}" type="datetimeFigureOut">
              <a:rPr lang="en-US" smtClean="0"/>
              <a:t>9/29/25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23C44-2DD4-0D7D-ACAA-FD8B74206E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CBCF6-95D0-4825-AA21-E48A59462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9431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B9401-B6F7-0D40-8CCD-5465CCE2B952}" type="datetimeFigureOut">
              <a:rPr lang="en-US" smtClean="0"/>
              <a:t>9/29/25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A0B42-299A-9341-97CF-DCDF12CC1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97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orful blurry background&#10;&#10;AI-generated content may be incorrect.">
            <a:extLst>
              <a:ext uri="{FF2B5EF4-FFF2-40B4-BE49-F238E27FC236}">
                <a16:creationId xmlns:a16="http://schemas.microsoft.com/office/drawing/2014/main" id="{4BC28594-5946-50E3-47D0-93C281660A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7" t="509" r="534" b="14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8" name="Title 7">
            <a:extLst>
              <a:ext uri="{FF2B5EF4-FFF2-40B4-BE49-F238E27FC236}">
                <a16:creationId xmlns:a16="http://schemas.microsoft.com/office/drawing/2014/main" id="{DB315930-C15C-4261-67F4-842F8C6E87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431" y="1776086"/>
            <a:ext cx="7428362" cy="1734931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Slide</a:t>
            </a:r>
          </a:p>
        </p:txBody>
      </p:sp>
      <p:pic>
        <p:nvPicPr>
          <p:cNvPr id="131" name="Thomson Reuters Logo - White">
            <a:extLst>
              <a:ext uri="{FF2B5EF4-FFF2-40B4-BE49-F238E27FC236}">
                <a16:creationId xmlns:a16="http://schemas.microsoft.com/office/drawing/2014/main" id="{17B85065-3F51-A0AF-99B9-1181799F80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765" y="5941393"/>
            <a:ext cx="1381790" cy="458073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F6408278-2D01-E4A8-6A4B-C0AFF2F8F2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078" y="465802"/>
            <a:ext cx="2318397" cy="386399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A517E333-0BE5-0866-84AE-9FF8C6AA49A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2066" b="27109"/>
          <a:stretch>
            <a:fillRect/>
          </a:stretch>
        </p:blipFill>
        <p:spPr>
          <a:xfrm>
            <a:off x="5181095" y="300777"/>
            <a:ext cx="7010905" cy="6557223"/>
          </a:xfrm>
          <a:custGeom>
            <a:avLst/>
            <a:gdLst>
              <a:gd name="connsiteX0" fmla="*/ 0 w 7010905"/>
              <a:gd name="connsiteY0" fmla="*/ 0 h 6557223"/>
              <a:gd name="connsiteX1" fmla="*/ 7010905 w 7010905"/>
              <a:gd name="connsiteY1" fmla="*/ 0 h 6557223"/>
              <a:gd name="connsiteX2" fmla="*/ 7010905 w 7010905"/>
              <a:gd name="connsiteY2" fmla="*/ 6557223 h 6557223"/>
              <a:gd name="connsiteX3" fmla="*/ 0 w 7010905"/>
              <a:gd name="connsiteY3" fmla="*/ 6557223 h 655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0905" h="6557223">
                <a:moveTo>
                  <a:pt x="0" y="0"/>
                </a:moveTo>
                <a:lnTo>
                  <a:pt x="7010905" y="0"/>
                </a:lnTo>
                <a:lnTo>
                  <a:pt x="7010905" y="6557223"/>
                </a:lnTo>
                <a:lnTo>
                  <a:pt x="0" y="6557223"/>
                </a:lnTo>
                <a:close/>
              </a:path>
            </a:pathLst>
          </a:custGeom>
        </p:spPr>
      </p:pic>
      <p:sp>
        <p:nvSpPr>
          <p:cNvPr id="3" name="Text Placeholder 129">
            <a:extLst>
              <a:ext uri="{FF2B5EF4-FFF2-40B4-BE49-F238E27FC236}">
                <a16:creationId xmlns:a16="http://schemas.microsoft.com/office/drawing/2014/main" id="{F191DBDF-4F12-0008-C113-AF84129B29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0988" y="3633672"/>
            <a:ext cx="7428362" cy="322067"/>
          </a:xfrm>
        </p:spPr>
        <p:txBody>
          <a:bodyPr lIns="0" tIns="0" rIns="0" bIns="0" anchor="b">
            <a:noAutofit/>
          </a:bodyPr>
          <a:lstStyle>
            <a:lvl1pPr>
              <a:defRPr sz="2400" b="1">
                <a:solidFill>
                  <a:schemeClr val="accent5"/>
                </a:solidFill>
                <a:latin typeface="+mj-lt"/>
              </a:defRPr>
            </a:lvl1pPr>
            <a:lvl2pPr>
              <a:defRPr>
                <a:solidFill>
                  <a:schemeClr val="tx2"/>
                </a:solidFill>
                <a:latin typeface="+mj-lt"/>
              </a:defRPr>
            </a:lvl2pPr>
            <a:lvl3pPr>
              <a:defRPr>
                <a:solidFill>
                  <a:schemeClr val="tx2"/>
                </a:solidFill>
                <a:latin typeface="+mj-lt"/>
              </a:defRPr>
            </a:lvl3pPr>
            <a:lvl4pPr>
              <a:defRPr>
                <a:solidFill>
                  <a:schemeClr val="tx2"/>
                </a:solidFill>
                <a:latin typeface="+mj-lt"/>
              </a:defRPr>
            </a:lvl4pPr>
            <a:lvl5pPr>
              <a:defRPr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Presenter(s) here</a:t>
            </a:r>
            <a:endParaRPr lang="en-BE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5DD1BFCF-3B96-EAEE-FB79-D3B3A99058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0988" y="4060011"/>
            <a:ext cx="7434635" cy="5080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buNone/>
              <a:defRPr sz="1200"/>
            </a:lvl2pPr>
            <a:lvl3pPr marL="914400" indent="0">
              <a:lnSpc>
                <a:spcPct val="120000"/>
              </a:lnSpc>
              <a:buNone/>
              <a:defRPr sz="1200"/>
            </a:lvl3pPr>
            <a:lvl4pPr marL="1371600" indent="0">
              <a:lnSpc>
                <a:spcPct val="120000"/>
              </a:lnSpc>
              <a:buNone/>
              <a:defRPr sz="1200"/>
            </a:lvl4pPr>
            <a:lvl5pPr marL="1828800" indent="0">
              <a:lnSpc>
                <a:spcPct val="120000"/>
              </a:lnSpc>
              <a:buNone/>
              <a:defRPr sz="1200"/>
            </a:lvl5pPr>
          </a:lstStyle>
          <a:p>
            <a:pPr lvl="0"/>
            <a:r>
              <a:rPr lang="en-US" noProof="0" dirty="0"/>
              <a:t>Additional text, presenter titles, etc. here</a:t>
            </a:r>
          </a:p>
        </p:txBody>
      </p:sp>
    </p:spTree>
    <p:extLst>
      <p:ext uri="{BB962C8B-B14F-4D97-AF65-F5344CB8AC3E}">
        <p14:creationId xmlns:p14="http://schemas.microsoft.com/office/powerpoint/2010/main" val="1197741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1FCEA8E-6413-FDF5-F750-7A06AA29A86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7199" y="1501522"/>
            <a:ext cx="2628000" cy="43656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4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42DF20B4-3E73-DE77-AFD5-05AFF66861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2128370"/>
            <a:ext cx="2628000" cy="347233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i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B1AE95C-A1B7-1C32-3441-48FBE33E950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40069" y="1501522"/>
            <a:ext cx="2628000" cy="43656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4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ADEA23A-131E-7F84-ACA7-A275C040D8C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340070" y="2128370"/>
            <a:ext cx="2628000" cy="347233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i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2BAD68F-16CF-3E6D-AEF4-93C571A3B2A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22939" y="1501522"/>
            <a:ext cx="2628000" cy="43656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4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4CFA7CC3-EBBF-E076-7A1D-2930CB0FCF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222940" y="2128370"/>
            <a:ext cx="2628000" cy="347233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i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8579654-7A08-DAAC-0CCB-61DDBA0D9A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05810" y="1501522"/>
            <a:ext cx="2628000" cy="43656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4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639BE45E-772C-EB54-D8A5-B0C75FF0362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05810" y="2128370"/>
            <a:ext cx="2628000" cy="347233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i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id="{6E51BA6B-E777-DDF2-2B5B-BBB21E35C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810705"/>
            <a:ext cx="11277599" cy="443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Content four column slide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A6D660F-0A7B-ACA3-B885-8FE2580EA5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845" b="-1"/>
          <a:stretch/>
        </p:blipFill>
        <p:spPr>
          <a:xfrm>
            <a:off x="-60961" y="6463244"/>
            <a:ext cx="415627" cy="123825"/>
          </a:xfrm>
          <a:custGeom>
            <a:avLst/>
            <a:gdLst>
              <a:gd name="connsiteX0" fmla="*/ 0 w 347553"/>
              <a:gd name="connsiteY0" fmla="*/ 0 h 123825"/>
              <a:gd name="connsiteX1" fmla="*/ 347553 w 347553"/>
              <a:gd name="connsiteY1" fmla="*/ 0 h 123825"/>
              <a:gd name="connsiteX2" fmla="*/ 347553 w 347553"/>
              <a:gd name="connsiteY2" fmla="*/ 123825 h 123825"/>
              <a:gd name="connsiteX3" fmla="*/ 0 w 347553"/>
              <a:gd name="connsiteY3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553" h="123825">
                <a:moveTo>
                  <a:pt x="0" y="0"/>
                </a:moveTo>
                <a:lnTo>
                  <a:pt x="347553" y="0"/>
                </a:lnTo>
                <a:lnTo>
                  <a:pt x="347553" y="123825"/>
                </a:lnTo>
                <a:lnTo>
                  <a:pt x="0" y="123825"/>
                </a:lnTo>
                <a:close/>
              </a:path>
            </a:pathLst>
          </a:custGeom>
        </p:spPr>
      </p:pic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DAC4D463-9B74-2C63-80A0-74FCA0661E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6400803"/>
            <a:ext cx="360000" cy="248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A7F569-C460-3F2E-6A3A-B4D154604F3A}"/>
              </a:ext>
            </a:extLst>
          </p:cNvPr>
          <p:cNvSpPr txBox="1"/>
          <p:nvPr userDrawn="1"/>
        </p:nvSpPr>
        <p:spPr>
          <a:xfrm>
            <a:off x="467374" y="0"/>
            <a:ext cx="1319514" cy="369332"/>
          </a:xfrm>
          <a:prstGeom prst="rect">
            <a:avLst/>
          </a:prstGeom>
          <a:solidFill>
            <a:schemeClr val="tx2"/>
          </a:solidFill>
          <a:ln>
            <a:solidFill>
              <a:srgbClr val="D64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SYNERGY</a:t>
            </a:r>
          </a:p>
        </p:txBody>
      </p:sp>
    </p:spTree>
    <p:extLst>
      <p:ext uri="{BB962C8B-B14F-4D97-AF65-F5344CB8AC3E}">
        <p14:creationId xmlns:p14="http://schemas.microsoft.com/office/powerpoint/2010/main" val="1098374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7A8F1D-4744-6D8F-EF49-D52461F57BC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7198" y="1501522"/>
            <a:ext cx="5113339" cy="43656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4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F986076-78AD-4B17-ECF5-2DD1C6E0E39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2128370"/>
            <a:ext cx="5113338" cy="347233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i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A9EAB4-53DF-C953-1A64-6C17274B82D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096001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070E56E7-0019-3944-2239-B33B84614B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810705"/>
            <a:ext cx="5113337" cy="443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Content with image slide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601AF38-FF02-BC5D-F520-8973E0374B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845" b="-1"/>
          <a:stretch/>
        </p:blipFill>
        <p:spPr>
          <a:xfrm>
            <a:off x="-60961" y="6463244"/>
            <a:ext cx="415627" cy="123825"/>
          </a:xfrm>
          <a:custGeom>
            <a:avLst/>
            <a:gdLst>
              <a:gd name="connsiteX0" fmla="*/ 0 w 347553"/>
              <a:gd name="connsiteY0" fmla="*/ 0 h 123825"/>
              <a:gd name="connsiteX1" fmla="*/ 347553 w 347553"/>
              <a:gd name="connsiteY1" fmla="*/ 0 h 123825"/>
              <a:gd name="connsiteX2" fmla="*/ 347553 w 347553"/>
              <a:gd name="connsiteY2" fmla="*/ 123825 h 123825"/>
              <a:gd name="connsiteX3" fmla="*/ 0 w 347553"/>
              <a:gd name="connsiteY3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553" h="123825">
                <a:moveTo>
                  <a:pt x="0" y="0"/>
                </a:moveTo>
                <a:lnTo>
                  <a:pt x="347553" y="0"/>
                </a:lnTo>
                <a:lnTo>
                  <a:pt x="347553" y="123825"/>
                </a:lnTo>
                <a:lnTo>
                  <a:pt x="0" y="123825"/>
                </a:lnTo>
                <a:close/>
              </a:path>
            </a:pathLst>
          </a:cu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90111947-40FF-BDA1-1ECC-039383BF9D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6400803"/>
            <a:ext cx="360000" cy="248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8E915-892F-7590-2788-E5036E4A800D}"/>
              </a:ext>
            </a:extLst>
          </p:cNvPr>
          <p:cNvSpPr txBox="1"/>
          <p:nvPr userDrawn="1"/>
        </p:nvSpPr>
        <p:spPr>
          <a:xfrm>
            <a:off x="467374" y="0"/>
            <a:ext cx="1319514" cy="369332"/>
          </a:xfrm>
          <a:prstGeom prst="rect">
            <a:avLst/>
          </a:prstGeom>
          <a:solidFill>
            <a:schemeClr val="tx2"/>
          </a:solidFill>
          <a:ln>
            <a:solidFill>
              <a:srgbClr val="D64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SYNERGY</a:t>
            </a:r>
          </a:p>
        </p:txBody>
      </p:sp>
    </p:spTree>
    <p:extLst>
      <p:ext uri="{BB962C8B-B14F-4D97-AF65-F5344CB8AC3E}">
        <p14:creationId xmlns:p14="http://schemas.microsoft.com/office/powerpoint/2010/main" val="520632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7A8F1D-4744-6D8F-EF49-D52461F57BC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24913" y="1501522"/>
            <a:ext cx="5113339" cy="43656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4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F986076-78AD-4B17-ECF5-2DD1C6E0E39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24915" y="2128370"/>
            <a:ext cx="5113338" cy="347233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i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A9EAB4-53DF-C953-1A64-6C17274B82D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08164DB0-FC93-891D-7CA0-5785D770D6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24915" y="810705"/>
            <a:ext cx="5113337" cy="443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Content with image slide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0A3CD43-82B8-22B1-2E20-99B517F770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845" b="-1"/>
          <a:stretch/>
        </p:blipFill>
        <p:spPr>
          <a:xfrm>
            <a:off x="-60961" y="6463244"/>
            <a:ext cx="415627" cy="123825"/>
          </a:xfrm>
          <a:custGeom>
            <a:avLst/>
            <a:gdLst>
              <a:gd name="connsiteX0" fmla="*/ 0 w 347553"/>
              <a:gd name="connsiteY0" fmla="*/ 0 h 123825"/>
              <a:gd name="connsiteX1" fmla="*/ 347553 w 347553"/>
              <a:gd name="connsiteY1" fmla="*/ 0 h 123825"/>
              <a:gd name="connsiteX2" fmla="*/ 347553 w 347553"/>
              <a:gd name="connsiteY2" fmla="*/ 123825 h 123825"/>
              <a:gd name="connsiteX3" fmla="*/ 0 w 347553"/>
              <a:gd name="connsiteY3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553" h="123825">
                <a:moveTo>
                  <a:pt x="0" y="0"/>
                </a:moveTo>
                <a:lnTo>
                  <a:pt x="347553" y="0"/>
                </a:lnTo>
                <a:lnTo>
                  <a:pt x="347553" y="123825"/>
                </a:lnTo>
                <a:lnTo>
                  <a:pt x="0" y="123825"/>
                </a:lnTo>
                <a:close/>
              </a:path>
            </a:pathLst>
          </a:custGeom>
        </p:spPr>
      </p:pic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32DA551F-6DD7-1744-4553-E8E3AF32D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6400803"/>
            <a:ext cx="360000" cy="248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FDB6E6-B0D7-9407-32B3-52E526C3B132}"/>
              </a:ext>
            </a:extLst>
          </p:cNvPr>
          <p:cNvSpPr txBox="1"/>
          <p:nvPr userDrawn="1"/>
        </p:nvSpPr>
        <p:spPr>
          <a:xfrm>
            <a:off x="467374" y="0"/>
            <a:ext cx="1319514" cy="369332"/>
          </a:xfrm>
          <a:prstGeom prst="rect">
            <a:avLst/>
          </a:prstGeom>
          <a:solidFill>
            <a:schemeClr val="tx2"/>
          </a:solidFill>
          <a:ln>
            <a:solidFill>
              <a:srgbClr val="D64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SYNERGY</a:t>
            </a:r>
          </a:p>
        </p:txBody>
      </p:sp>
    </p:spTree>
    <p:extLst>
      <p:ext uri="{BB962C8B-B14F-4D97-AF65-F5344CB8AC3E}">
        <p14:creationId xmlns:p14="http://schemas.microsoft.com/office/powerpoint/2010/main" val="4168725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B0A2DD54-A8D8-E89E-4379-A24B901BE3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 r="48088"/>
          <a:stretch>
            <a:fillRect/>
          </a:stretch>
        </p:blipFill>
        <p:spPr>
          <a:xfrm>
            <a:off x="5570538" y="0"/>
            <a:ext cx="6621462" cy="6377622"/>
          </a:xfrm>
          <a:custGeom>
            <a:avLst/>
            <a:gdLst>
              <a:gd name="connsiteX0" fmla="*/ 0 w 6621462"/>
              <a:gd name="connsiteY0" fmla="*/ 0 h 6377622"/>
              <a:gd name="connsiteX1" fmla="*/ 6621462 w 6621462"/>
              <a:gd name="connsiteY1" fmla="*/ 0 h 6377622"/>
              <a:gd name="connsiteX2" fmla="*/ 6621462 w 6621462"/>
              <a:gd name="connsiteY2" fmla="*/ 6377622 h 6377622"/>
              <a:gd name="connsiteX3" fmla="*/ 0 w 6621462"/>
              <a:gd name="connsiteY3" fmla="*/ 6377622 h 6377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1462" h="6377622">
                <a:moveTo>
                  <a:pt x="0" y="0"/>
                </a:moveTo>
                <a:lnTo>
                  <a:pt x="6621462" y="0"/>
                </a:lnTo>
                <a:lnTo>
                  <a:pt x="6621462" y="6377622"/>
                </a:lnTo>
                <a:lnTo>
                  <a:pt x="0" y="6377622"/>
                </a:lnTo>
                <a:close/>
              </a:path>
            </a:pathLst>
          </a:custGeom>
        </p:spPr>
      </p:pic>
      <p:sp>
        <p:nvSpPr>
          <p:cNvPr id="14" name="Title 7">
            <a:extLst>
              <a:ext uri="{FF2B5EF4-FFF2-40B4-BE49-F238E27FC236}">
                <a16:creationId xmlns:a16="http://schemas.microsoft.com/office/drawing/2014/main" id="{86AD836C-F120-BF9C-BA41-1434C16FC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248" y="1976068"/>
            <a:ext cx="6372227" cy="236733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sz="2800" i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Quote slide</a:t>
            </a:r>
          </a:p>
        </p:txBody>
      </p:sp>
      <p:sp>
        <p:nvSpPr>
          <p:cNvPr id="18" name="Title 7">
            <a:extLst>
              <a:ext uri="{FF2B5EF4-FFF2-40B4-BE49-F238E27FC236}">
                <a16:creationId xmlns:a16="http://schemas.microsoft.com/office/drawing/2014/main" id="{0C179B59-F45A-6685-90AF-4CB04D63285E}"/>
              </a:ext>
            </a:extLst>
          </p:cNvPr>
          <p:cNvSpPr txBox="1">
            <a:spLocks/>
          </p:cNvSpPr>
          <p:nvPr userDrawn="1"/>
        </p:nvSpPr>
        <p:spPr>
          <a:xfrm>
            <a:off x="319086" y="629336"/>
            <a:ext cx="6372227" cy="99943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i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16600" b="0" dirty="0">
                <a:latin typeface="+mj-lt"/>
              </a:rPr>
              <a:t>“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94F54C4-D78B-5100-4155-03CD23FE35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7845" b="-1"/>
          <a:stretch/>
        </p:blipFill>
        <p:spPr>
          <a:xfrm>
            <a:off x="-60961" y="6463244"/>
            <a:ext cx="415627" cy="123825"/>
          </a:xfrm>
          <a:custGeom>
            <a:avLst/>
            <a:gdLst>
              <a:gd name="connsiteX0" fmla="*/ 0 w 347553"/>
              <a:gd name="connsiteY0" fmla="*/ 0 h 123825"/>
              <a:gd name="connsiteX1" fmla="*/ 347553 w 347553"/>
              <a:gd name="connsiteY1" fmla="*/ 0 h 123825"/>
              <a:gd name="connsiteX2" fmla="*/ 347553 w 347553"/>
              <a:gd name="connsiteY2" fmla="*/ 123825 h 123825"/>
              <a:gd name="connsiteX3" fmla="*/ 0 w 347553"/>
              <a:gd name="connsiteY3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553" h="123825">
                <a:moveTo>
                  <a:pt x="0" y="0"/>
                </a:moveTo>
                <a:lnTo>
                  <a:pt x="347553" y="0"/>
                </a:lnTo>
                <a:lnTo>
                  <a:pt x="347553" y="123825"/>
                </a:lnTo>
                <a:lnTo>
                  <a:pt x="0" y="123825"/>
                </a:lnTo>
                <a:close/>
              </a:path>
            </a:pathLst>
          </a:cu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0ACC166A-1B0D-8633-1508-582E234A61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6400803"/>
            <a:ext cx="360000" cy="248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EBE8F-6756-A8E3-E3BF-C3881E0E2A37}"/>
              </a:ext>
            </a:extLst>
          </p:cNvPr>
          <p:cNvSpPr txBox="1"/>
          <p:nvPr userDrawn="1"/>
        </p:nvSpPr>
        <p:spPr>
          <a:xfrm>
            <a:off x="467374" y="0"/>
            <a:ext cx="1319514" cy="369332"/>
          </a:xfrm>
          <a:prstGeom prst="rect">
            <a:avLst/>
          </a:prstGeom>
          <a:solidFill>
            <a:schemeClr val="tx2"/>
          </a:solidFill>
          <a:ln>
            <a:solidFill>
              <a:srgbClr val="D64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SYNERGY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474A151-2527-0331-15F7-2337909B8E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6248" y="4582620"/>
            <a:ext cx="5101276" cy="49244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Speaker name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E38DC32-3FBA-4669-F2A3-4DA39F69535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6249" y="5167950"/>
            <a:ext cx="5101275" cy="3877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Clario" panose="020B0503030300000000" pitchFamily="34" charset="0"/>
              <a:buNone/>
              <a:tabLst/>
              <a:defRPr sz="1600" b="0" i="0">
                <a:solidFill>
                  <a:schemeClr val="bg1"/>
                </a:solidFill>
                <a:latin typeface="+mn-lt"/>
              </a:defRPr>
            </a:lvl1pPr>
            <a:lvl2pPr marL="338138" indent="0">
              <a:spcBef>
                <a:spcPts val="0"/>
              </a:spcBef>
              <a:spcAft>
                <a:spcPts val="1500"/>
              </a:spcAft>
              <a:buNone/>
              <a:defRPr b="0" i="0">
                <a:latin typeface="Clario" panose="020B0503030300000000" pitchFamily="34" charset="0"/>
              </a:defRPr>
            </a:lvl2pPr>
            <a:lvl3pPr marL="576263" indent="0">
              <a:spcBef>
                <a:spcPts val="0"/>
              </a:spcBef>
              <a:spcAft>
                <a:spcPts val="1500"/>
              </a:spcAft>
              <a:buNone/>
              <a:defRPr b="0" i="0">
                <a:latin typeface="Clario" panose="020B0503030300000000" pitchFamily="34" charset="0"/>
              </a:defRPr>
            </a:lvl3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88608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7">
            <a:extLst>
              <a:ext uri="{FF2B5EF4-FFF2-40B4-BE49-F238E27FC236}">
                <a16:creationId xmlns:a16="http://schemas.microsoft.com/office/drawing/2014/main" id="{86AD836C-F120-BF9C-BA41-1434C16FC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723" y="1721662"/>
            <a:ext cx="6379752" cy="259736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sz="3600" i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 dirty="0"/>
              <a:t>Quote slide</a:t>
            </a:r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8F3A6195-F832-BCE6-3941-3E1FF641A8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00316" y="1257300"/>
            <a:ext cx="4432387" cy="4343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i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sz="1600" b="0" i="0">
                <a:latin typeface="+mn-lt"/>
              </a:defRPr>
            </a:lvl2pPr>
            <a:lvl3pPr>
              <a:lnSpc>
                <a:spcPct val="100000"/>
              </a:lnSpc>
              <a:defRPr sz="1600" b="0" i="0">
                <a:latin typeface="+mn-lt"/>
              </a:defRPr>
            </a:lvl3pPr>
            <a:lvl4pPr>
              <a:lnSpc>
                <a:spcPct val="100000"/>
              </a:lnSpc>
              <a:defRPr sz="1600" b="0" i="0">
                <a:latin typeface="+mn-lt"/>
              </a:defRPr>
            </a:lvl4pPr>
            <a:lvl5pPr>
              <a:lnSpc>
                <a:spcPct val="100000"/>
              </a:lnSpc>
              <a:defRPr sz="1600" b="0" i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7EAB2DA-D789-04CC-B552-78475AC2C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845" b="-1"/>
          <a:stretch/>
        </p:blipFill>
        <p:spPr>
          <a:xfrm>
            <a:off x="-60961" y="6463244"/>
            <a:ext cx="415627" cy="123825"/>
          </a:xfrm>
          <a:custGeom>
            <a:avLst/>
            <a:gdLst>
              <a:gd name="connsiteX0" fmla="*/ 0 w 347553"/>
              <a:gd name="connsiteY0" fmla="*/ 0 h 123825"/>
              <a:gd name="connsiteX1" fmla="*/ 347553 w 347553"/>
              <a:gd name="connsiteY1" fmla="*/ 0 h 123825"/>
              <a:gd name="connsiteX2" fmla="*/ 347553 w 347553"/>
              <a:gd name="connsiteY2" fmla="*/ 123825 h 123825"/>
              <a:gd name="connsiteX3" fmla="*/ 0 w 347553"/>
              <a:gd name="connsiteY3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553" h="123825">
                <a:moveTo>
                  <a:pt x="0" y="0"/>
                </a:moveTo>
                <a:lnTo>
                  <a:pt x="347553" y="0"/>
                </a:lnTo>
                <a:lnTo>
                  <a:pt x="347553" y="123825"/>
                </a:lnTo>
                <a:lnTo>
                  <a:pt x="0" y="123825"/>
                </a:lnTo>
                <a:close/>
              </a:path>
            </a:pathLst>
          </a:cu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B10135F-4ACC-29DB-A258-480CCCBB4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6400803"/>
            <a:ext cx="360000" cy="248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‹#›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825344-AF9A-34F1-A6A0-2BA147333CBC}"/>
              </a:ext>
            </a:extLst>
          </p:cNvPr>
          <p:cNvSpPr txBox="1"/>
          <p:nvPr userDrawn="1"/>
        </p:nvSpPr>
        <p:spPr>
          <a:xfrm>
            <a:off x="467374" y="0"/>
            <a:ext cx="1319514" cy="369332"/>
          </a:xfrm>
          <a:prstGeom prst="rect">
            <a:avLst/>
          </a:prstGeom>
          <a:solidFill>
            <a:schemeClr val="tx2"/>
          </a:solidFill>
          <a:ln>
            <a:solidFill>
              <a:srgbClr val="D64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SYNERGY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CEA7C55-0471-0525-6031-C876F2FCB9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6248" y="4582620"/>
            <a:ext cx="5101276" cy="49244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Speaker name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DC44C6D-D419-22EB-1A81-A967F30E23A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6249" y="5167950"/>
            <a:ext cx="5101275" cy="3877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Clario" panose="020B0503030300000000" pitchFamily="34" charset="0"/>
              <a:buNone/>
              <a:tabLst/>
              <a:defRPr sz="1600" b="0" i="0">
                <a:solidFill>
                  <a:schemeClr val="bg1"/>
                </a:solidFill>
                <a:latin typeface="+mn-lt"/>
              </a:defRPr>
            </a:lvl1pPr>
            <a:lvl2pPr marL="338138" indent="0">
              <a:spcBef>
                <a:spcPts val="0"/>
              </a:spcBef>
              <a:spcAft>
                <a:spcPts val="1500"/>
              </a:spcAft>
              <a:buNone/>
              <a:defRPr b="0" i="0">
                <a:latin typeface="Clario" panose="020B0503030300000000" pitchFamily="34" charset="0"/>
              </a:defRPr>
            </a:lvl2pPr>
            <a:lvl3pPr marL="576263" indent="0">
              <a:spcBef>
                <a:spcPts val="0"/>
              </a:spcBef>
              <a:spcAft>
                <a:spcPts val="1500"/>
              </a:spcAft>
              <a:buNone/>
              <a:defRPr b="0" i="0">
                <a:latin typeface="Clario" panose="020B0503030300000000" pitchFamily="34" charset="0"/>
              </a:defRPr>
            </a:lvl3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3EA92BFE-1E63-4983-D9F3-E588EBA8C4A8}"/>
              </a:ext>
            </a:extLst>
          </p:cNvPr>
          <p:cNvSpPr txBox="1">
            <a:spLocks/>
          </p:cNvSpPr>
          <p:nvPr userDrawn="1"/>
        </p:nvSpPr>
        <p:spPr>
          <a:xfrm>
            <a:off x="319086" y="629336"/>
            <a:ext cx="6372227" cy="99943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i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16600" b="0" dirty="0">
                <a:solidFill>
                  <a:schemeClr val="accent1"/>
                </a:solidFill>
                <a:latin typeface="+mj-lt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67841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00EAF0C8-AAB5-EFCE-0D46-D36D950E0C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870489"/>
            <a:ext cx="11277599" cy="387798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28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Table slide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F0B5DF9-9D3D-CE6B-3D59-7F8899D492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802" t="14176"/>
          <a:stretch>
            <a:fillRect/>
          </a:stretch>
        </p:blipFill>
        <p:spPr>
          <a:xfrm flipH="1">
            <a:off x="8653345" y="0"/>
            <a:ext cx="3538653" cy="1371609"/>
          </a:xfrm>
          <a:custGeom>
            <a:avLst/>
            <a:gdLst>
              <a:gd name="connsiteX0" fmla="*/ 0 w 5713412"/>
              <a:gd name="connsiteY0" fmla="*/ 0 h 2214563"/>
              <a:gd name="connsiteX1" fmla="*/ 5713412 w 5713412"/>
              <a:gd name="connsiteY1" fmla="*/ 0 h 2214563"/>
              <a:gd name="connsiteX2" fmla="*/ 5713412 w 5713412"/>
              <a:gd name="connsiteY2" fmla="*/ 2214563 h 2214563"/>
              <a:gd name="connsiteX3" fmla="*/ 0 w 5713412"/>
              <a:gd name="connsiteY3" fmla="*/ 2214563 h 221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3412" h="2214563">
                <a:moveTo>
                  <a:pt x="0" y="0"/>
                </a:moveTo>
                <a:lnTo>
                  <a:pt x="5713412" y="0"/>
                </a:lnTo>
                <a:lnTo>
                  <a:pt x="5713412" y="2214563"/>
                </a:lnTo>
                <a:lnTo>
                  <a:pt x="0" y="2214563"/>
                </a:lnTo>
                <a:close/>
              </a:path>
            </a:pathLst>
          </a:custGeom>
        </p:spPr>
      </p:pic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EC0DE3EC-D9C4-6AE6-0DA1-F1686395AAF2}"/>
              </a:ext>
            </a:extLst>
          </p:cNvPr>
          <p:cNvSpPr/>
          <p:nvPr userDrawn="1"/>
        </p:nvSpPr>
        <p:spPr>
          <a:xfrm>
            <a:off x="457200" y="1491553"/>
            <a:ext cx="11277599" cy="4109147"/>
          </a:xfrm>
          <a:prstGeom prst="round1Rect">
            <a:avLst>
              <a:gd name="adj" fmla="val 67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063C765-3444-A1A0-86D2-1F6C40DE34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7845" b="-1"/>
          <a:stretch/>
        </p:blipFill>
        <p:spPr>
          <a:xfrm>
            <a:off x="-60961" y="6463244"/>
            <a:ext cx="415627" cy="123825"/>
          </a:xfrm>
          <a:custGeom>
            <a:avLst/>
            <a:gdLst>
              <a:gd name="connsiteX0" fmla="*/ 0 w 347553"/>
              <a:gd name="connsiteY0" fmla="*/ 0 h 123825"/>
              <a:gd name="connsiteX1" fmla="*/ 347553 w 347553"/>
              <a:gd name="connsiteY1" fmla="*/ 0 h 123825"/>
              <a:gd name="connsiteX2" fmla="*/ 347553 w 347553"/>
              <a:gd name="connsiteY2" fmla="*/ 123825 h 123825"/>
              <a:gd name="connsiteX3" fmla="*/ 0 w 347553"/>
              <a:gd name="connsiteY3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553" h="123825">
                <a:moveTo>
                  <a:pt x="0" y="0"/>
                </a:moveTo>
                <a:lnTo>
                  <a:pt x="347553" y="0"/>
                </a:lnTo>
                <a:lnTo>
                  <a:pt x="347553" y="123825"/>
                </a:lnTo>
                <a:lnTo>
                  <a:pt x="0" y="123825"/>
                </a:lnTo>
                <a:close/>
              </a:path>
            </a:pathLst>
          </a:custGeom>
        </p:spPr>
      </p:pic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BE703464-60D6-DAFD-F22A-1110AF894F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6400803"/>
            <a:ext cx="360000" cy="248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D44AD8-C312-98D6-4DF3-6057ECE479A4}"/>
              </a:ext>
            </a:extLst>
          </p:cNvPr>
          <p:cNvSpPr txBox="1"/>
          <p:nvPr userDrawn="1"/>
        </p:nvSpPr>
        <p:spPr>
          <a:xfrm>
            <a:off x="467374" y="0"/>
            <a:ext cx="1319514" cy="369332"/>
          </a:xfrm>
          <a:prstGeom prst="rect">
            <a:avLst/>
          </a:prstGeom>
          <a:solidFill>
            <a:schemeClr val="tx2"/>
          </a:solidFill>
          <a:ln>
            <a:solidFill>
              <a:srgbClr val="D64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SYNERGY</a:t>
            </a:r>
          </a:p>
        </p:txBody>
      </p:sp>
    </p:spTree>
    <p:extLst>
      <p:ext uri="{BB962C8B-B14F-4D97-AF65-F5344CB8AC3E}">
        <p14:creationId xmlns:p14="http://schemas.microsoft.com/office/powerpoint/2010/main" val="2170814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75AFF7-1DDC-832A-F493-9BAE0F0EB582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00EAF0C8-AAB5-EFCE-0D46-D36D950E0C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870489"/>
            <a:ext cx="5314949" cy="387798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Chart slide 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F93D583-1981-F4A7-B2B1-2B1C71FC21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7198" y="1501522"/>
            <a:ext cx="5314951" cy="43656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4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88862C27-F138-1F35-6C36-7A46CABCB23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2128370"/>
            <a:ext cx="5314950" cy="347233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i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29839346-1B51-EB7A-D5CE-5B93E3367DDA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6515100" y="1258287"/>
            <a:ext cx="5218113" cy="4342413"/>
          </a:xfrm>
        </p:spPr>
        <p:txBody>
          <a:bodyPr>
            <a:noAutofit/>
          </a:bodyPr>
          <a:lstStyle/>
          <a:p>
            <a:r>
              <a:rPr lang="en-US"/>
              <a:t>Click icon to add chart</a:t>
            </a:r>
            <a:endParaRPr lang="en-BE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F6E9791-C21D-5AD4-41B9-D3E69FB27F2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19862" y="848845"/>
            <a:ext cx="5213351" cy="408455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Chart 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4CA12CF-2133-4765-65C2-20E35ED1B6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845" b="-1"/>
          <a:stretch/>
        </p:blipFill>
        <p:spPr>
          <a:xfrm>
            <a:off x="-60961" y="6463244"/>
            <a:ext cx="415627" cy="123825"/>
          </a:xfrm>
          <a:custGeom>
            <a:avLst/>
            <a:gdLst>
              <a:gd name="connsiteX0" fmla="*/ 0 w 347553"/>
              <a:gd name="connsiteY0" fmla="*/ 0 h 123825"/>
              <a:gd name="connsiteX1" fmla="*/ 347553 w 347553"/>
              <a:gd name="connsiteY1" fmla="*/ 0 h 123825"/>
              <a:gd name="connsiteX2" fmla="*/ 347553 w 347553"/>
              <a:gd name="connsiteY2" fmla="*/ 123825 h 123825"/>
              <a:gd name="connsiteX3" fmla="*/ 0 w 347553"/>
              <a:gd name="connsiteY3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553" h="123825">
                <a:moveTo>
                  <a:pt x="0" y="0"/>
                </a:moveTo>
                <a:lnTo>
                  <a:pt x="347553" y="0"/>
                </a:lnTo>
                <a:lnTo>
                  <a:pt x="347553" y="123825"/>
                </a:lnTo>
                <a:lnTo>
                  <a:pt x="0" y="123825"/>
                </a:lnTo>
                <a:close/>
              </a:path>
            </a:pathLst>
          </a:custGeom>
        </p:spPr>
      </p:pic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47B05D5E-1146-47F6-E5EE-D5F8428DB6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6400803"/>
            <a:ext cx="360000" cy="248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‹#›</a:t>
            </a:fld>
            <a:endParaRPr lang="en-US" dirty="0"/>
          </a:p>
        </p:txBody>
      </p:sp>
      <p:pic>
        <p:nvPicPr>
          <p:cNvPr id="19" name="Thomson Reuters Logo">
            <a:extLst>
              <a:ext uri="{FF2B5EF4-FFF2-40B4-BE49-F238E27FC236}">
                <a16:creationId xmlns:a16="http://schemas.microsoft.com/office/drawing/2014/main" id="{AEF4B5BA-6419-CF45-0B5A-4ECFD413C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5275" y="6212570"/>
            <a:ext cx="1279525" cy="424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3F65E7-29F8-29B9-2EDD-8D5C6486695F}"/>
              </a:ext>
            </a:extLst>
          </p:cNvPr>
          <p:cNvSpPr txBox="1"/>
          <p:nvPr userDrawn="1"/>
        </p:nvSpPr>
        <p:spPr>
          <a:xfrm>
            <a:off x="467374" y="0"/>
            <a:ext cx="1319514" cy="369332"/>
          </a:xfrm>
          <a:prstGeom prst="rect">
            <a:avLst/>
          </a:prstGeom>
          <a:solidFill>
            <a:schemeClr val="tx2"/>
          </a:solidFill>
          <a:ln>
            <a:solidFill>
              <a:srgbClr val="D64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SYNERGY</a:t>
            </a:r>
          </a:p>
        </p:txBody>
      </p:sp>
    </p:spTree>
    <p:extLst>
      <p:ext uri="{BB962C8B-B14F-4D97-AF65-F5344CB8AC3E}">
        <p14:creationId xmlns:p14="http://schemas.microsoft.com/office/powerpoint/2010/main" val="175294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Single Corner Rounded 13">
            <a:extLst>
              <a:ext uri="{FF2B5EF4-FFF2-40B4-BE49-F238E27FC236}">
                <a16:creationId xmlns:a16="http://schemas.microsoft.com/office/drawing/2014/main" id="{EA8E45AF-218A-7D2A-6F05-A0FCCD6E0FFD}"/>
              </a:ext>
            </a:extLst>
          </p:cNvPr>
          <p:cNvSpPr/>
          <p:nvPr userDrawn="1"/>
        </p:nvSpPr>
        <p:spPr>
          <a:xfrm flipV="1">
            <a:off x="0" y="-1"/>
            <a:ext cx="4182140" cy="6732000"/>
          </a:xfrm>
          <a:prstGeom prst="round1Rect">
            <a:avLst>
              <a:gd name="adj" fmla="val 6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00EAF0C8-AAB5-EFCE-0D46-D36D950E0C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870489"/>
            <a:ext cx="3420140" cy="387798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3200" spc="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Chart slide 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F93D583-1981-F4A7-B2B1-2B1C71FC21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7198" y="1501522"/>
            <a:ext cx="3420141" cy="43656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4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88862C27-F138-1F35-6C36-7A46CABCB23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198" y="2128370"/>
            <a:ext cx="3420142" cy="324373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i="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defRPr sz="1800" b="0" i="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100000"/>
              </a:lnSpc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100000"/>
              </a:lnSpc>
              <a:defRPr sz="1800" b="0" i="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100000"/>
              </a:lnSpc>
              <a:defRPr sz="16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29839346-1B51-EB7A-D5CE-5B93E3367DDA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4590854" y="1258287"/>
            <a:ext cx="7142359" cy="4342413"/>
          </a:xfrm>
        </p:spPr>
        <p:txBody>
          <a:bodyPr>
            <a:noAutofit/>
          </a:bodyPr>
          <a:lstStyle/>
          <a:p>
            <a:r>
              <a:rPr lang="en-US"/>
              <a:t>Click icon to add chart</a:t>
            </a:r>
            <a:endParaRPr lang="en-BE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F6E9791-C21D-5AD4-41B9-D3E69FB27F2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97373" y="848845"/>
            <a:ext cx="7135841" cy="408455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24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Chart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34668D0-C5F7-3EB5-7577-EB111363F1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845" b="-1"/>
          <a:stretch/>
        </p:blipFill>
        <p:spPr>
          <a:xfrm>
            <a:off x="-60961" y="6463244"/>
            <a:ext cx="415627" cy="123825"/>
          </a:xfrm>
          <a:custGeom>
            <a:avLst/>
            <a:gdLst>
              <a:gd name="connsiteX0" fmla="*/ 0 w 347553"/>
              <a:gd name="connsiteY0" fmla="*/ 0 h 123825"/>
              <a:gd name="connsiteX1" fmla="*/ 347553 w 347553"/>
              <a:gd name="connsiteY1" fmla="*/ 0 h 123825"/>
              <a:gd name="connsiteX2" fmla="*/ 347553 w 347553"/>
              <a:gd name="connsiteY2" fmla="*/ 123825 h 123825"/>
              <a:gd name="connsiteX3" fmla="*/ 0 w 347553"/>
              <a:gd name="connsiteY3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553" h="123825">
                <a:moveTo>
                  <a:pt x="0" y="0"/>
                </a:moveTo>
                <a:lnTo>
                  <a:pt x="347553" y="0"/>
                </a:lnTo>
                <a:lnTo>
                  <a:pt x="347553" y="123825"/>
                </a:lnTo>
                <a:lnTo>
                  <a:pt x="0" y="123825"/>
                </a:lnTo>
                <a:close/>
              </a:path>
            </a:pathLst>
          </a:cu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4C41633-53EB-46F3-4B54-E7AD1C7A5E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6400803"/>
            <a:ext cx="360000" cy="2487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235A1E-7796-A395-B401-F7382D54053A}"/>
              </a:ext>
            </a:extLst>
          </p:cNvPr>
          <p:cNvSpPr txBox="1"/>
          <p:nvPr userDrawn="1"/>
        </p:nvSpPr>
        <p:spPr>
          <a:xfrm>
            <a:off x="467374" y="0"/>
            <a:ext cx="1319514" cy="369332"/>
          </a:xfrm>
          <a:prstGeom prst="rect">
            <a:avLst/>
          </a:prstGeom>
          <a:solidFill>
            <a:schemeClr val="tx2"/>
          </a:solidFill>
          <a:ln>
            <a:solidFill>
              <a:srgbClr val="D64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SYNERGY</a:t>
            </a:r>
          </a:p>
        </p:txBody>
      </p:sp>
    </p:spTree>
    <p:extLst>
      <p:ext uri="{BB962C8B-B14F-4D97-AF65-F5344CB8AC3E}">
        <p14:creationId xmlns:p14="http://schemas.microsoft.com/office/powerpoint/2010/main" val="3319202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00EAF0C8-AAB5-EFCE-0D46-D36D950E0C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870489"/>
            <a:ext cx="11276012" cy="387798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Chart slide </a:t>
            </a:r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29839346-1B51-EB7A-D5CE-5B93E3367DDA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457200" y="1948070"/>
            <a:ext cx="11276013" cy="3652630"/>
          </a:xfrm>
        </p:spPr>
        <p:txBody>
          <a:bodyPr>
            <a:noAutofit/>
          </a:bodyPr>
          <a:lstStyle/>
          <a:p>
            <a:r>
              <a:rPr lang="en-US"/>
              <a:t>Click icon to add chart</a:t>
            </a:r>
            <a:endParaRPr lang="en-BE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F6E9791-C21D-5AD4-41B9-D3E69FB27F2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7201" y="1504826"/>
            <a:ext cx="11276014" cy="408455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24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Chart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E2C1279-F6CB-2B71-AF43-E48D117387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845" b="-1"/>
          <a:stretch/>
        </p:blipFill>
        <p:spPr>
          <a:xfrm>
            <a:off x="-60961" y="6463244"/>
            <a:ext cx="415627" cy="123825"/>
          </a:xfrm>
          <a:custGeom>
            <a:avLst/>
            <a:gdLst>
              <a:gd name="connsiteX0" fmla="*/ 0 w 347553"/>
              <a:gd name="connsiteY0" fmla="*/ 0 h 123825"/>
              <a:gd name="connsiteX1" fmla="*/ 347553 w 347553"/>
              <a:gd name="connsiteY1" fmla="*/ 0 h 123825"/>
              <a:gd name="connsiteX2" fmla="*/ 347553 w 347553"/>
              <a:gd name="connsiteY2" fmla="*/ 123825 h 123825"/>
              <a:gd name="connsiteX3" fmla="*/ 0 w 347553"/>
              <a:gd name="connsiteY3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553" h="123825">
                <a:moveTo>
                  <a:pt x="0" y="0"/>
                </a:moveTo>
                <a:lnTo>
                  <a:pt x="347553" y="0"/>
                </a:lnTo>
                <a:lnTo>
                  <a:pt x="347553" y="123825"/>
                </a:lnTo>
                <a:lnTo>
                  <a:pt x="0" y="123825"/>
                </a:lnTo>
                <a:close/>
              </a:path>
            </a:pathLst>
          </a:cu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4BC346F-5E69-0BFD-5307-A1C726FC08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6400803"/>
            <a:ext cx="360000" cy="248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19E6E8-2327-D303-77AC-2D1A3CDBC93B}"/>
              </a:ext>
            </a:extLst>
          </p:cNvPr>
          <p:cNvSpPr txBox="1"/>
          <p:nvPr userDrawn="1"/>
        </p:nvSpPr>
        <p:spPr>
          <a:xfrm>
            <a:off x="467374" y="0"/>
            <a:ext cx="1319514" cy="369332"/>
          </a:xfrm>
          <a:prstGeom prst="rect">
            <a:avLst/>
          </a:prstGeom>
          <a:solidFill>
            <a:schemeClr val="tx2"/>
          </a:solidFill>
          <a:ln>
            <a:solidFill>
              <a:srgbClr val="D64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SYNERGY</a:t>
            </a:r>
          </a:p>
        </p:txBody>
      </p:sp>
    </p:spTree>
    <p:extLst>
      <p:ext uri="{BB962C8B-B14F-4D97-AF65-F5344CB8AC3E}">
        <p14:creationId xmlns:p14="http://schemas.microsoft.com/office/powerpoint/2010/main" val="4094889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75AFF7-1DDC-832A-F493-9BAE0F0EB582}"/>
              </a:ext>
            </a:extLst>
          </p:cNvPr>
          <p:cNvSpPr/>
          <p:nvPr userDrawn="1"/>
        </p:nvSpPr>
        <p:spPr>
          <a:xfrm>
            <a:off x="3110845" y="0"/>
            <a:ext cx="37376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0CFD2AB-D25D-7967-0042-F9EC492FF1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318" t="16326" r="35891" b="14004"/>
          <a:stretch/>
        </p:blipFill>
        <p:spPr>
          <a:xfrm>
            <a:off x="-6823" y="0"/>
            <a:ext cx="4291200" cy="6858000"/>
          </a:xfrm>
          <a:custGeom>
            <a:avLst/>
            <a:gdLst>
              <a:gd name="connsiteX0" fmla="*/ 0 w 4291200"/>
              <a:gd name="connsiteY0" fmla="*/ 0 h 6858000"/>
              <a:gd name="connsiteX1" fmla="*/ 4291200 w 4291200"/>
              <a:gd name="connsiteY1" fmla="*/ 0 h 6858000"/>
              <a:gd name="connsiteX2" fmla="*/ 4291200 w 4291200"/>
              <a:gd name="connsiteY2" fmla="*/ 6858000 h 6858000"/>
              <a:gd name="connsiteX3" fmla="*/ 0 w 4291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1200" h="6858000">
                <a:moveTo>
                  <a:pt x="0" y="0"/>
                </a:moveTo>
                <a:lnTo>
                  <a:pt x="4291200" y="0"/>
                </a:lnTo>
                <a:lnTo>
                  <a:pt x="42912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00EAF0C8-AAB5-EFCE-0D46-D36D950E0C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8" y="870489"/>
            <a:ext cx="3606800" cy="387798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Chart slide 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F93D583-1981-F4A7-B2B1-2B1C71FC21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7198" y="1501522"/>
            <a:ext cx="3606801" cy="43656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88862C27-F138-1F35-6C36-7A46CABCB23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198" y="2128370"/>
            <a:ext cx="3606800" cy="347233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i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29839346-1B51-EB7A-D5CE-5B93E3367DDA}"/>
              </a:ext>
            </a:extLst>
          </p:cNvPr>
          <p:cNvSpPr>
            <a:spLocks noGrp="1"/>
          </p:cNvSpPr>
          <p:nvPr>
            <p:ph type="chart" sz="quarter" idx="33"/>
          </p:nvPr>
        </p:nvSpPr>
        <p:spPr>
          <a:xfrm>
            <a:off x="7073569" y="2026763"/>
            <a:ext cx="4659643" cy="3573937"/>
          </a:xfrm>
        </p:spPr>
        <p:txBody>
          <a:bodyPr>
            <a:noAutofit/>
          </a:bodyPr>
          <a:lstStyle/>
          <a:p>
            <a:r>
              <a:rPr lang="en-US"/>
              <a:t>Click icon to add chart</a:t>
            </a:r>
            <a:endParaRPr lang="en-BE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F6E9791-C21D-5AD4-41B9-D3E69FB27F2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73569" y="1495327"/>
            <a:ext cx="4655390" cy="408455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24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174A913-D16D-9A6E-8DBF-CBDF9ADD65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17089" y="1495327"/>
            <a:ext cx="2100262" cy="66479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48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100%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4FE7663-9D67-FD58-C8BE-4A6941545B1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517089" y="2262841"/>
            <a:ext cx="2100263" cy="10732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b="0" i="0">
                <a:latin typeface="+mn-lt"/>
              </a:defRPr>
            </a:lvl2pPr>
            <a:lvl3pPr>
              <a:lnSpc>
                <a:spcPct val="100000"/>
              </a:lnSpc>
              <a:defRPr b="0" i="0">
                <a:latin typeface="+mn-lt"/>
              </a:defRPr>
            </a:lvl3pPr>
            <a:lvl4pPr>
              <a:lnSpc>
                <a:spcPct val="100000"/>
              </a:lnSpc>
              <a:defRPr b="0" i="0">
                <a:latin typeface="+mn-lt"/>
              </a:defRPr>
            </a:lvl4pPr>
            <a:lvl5pPr>
              <a:lnSpc>
                <a:spcPct val="100000"/>
              </a:lnSpc>
              <a:defRPr b="0" i="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A33BA11-DB02-E59F-E5EA-DFF01277D17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516295" y="3763244"/>
            <a:ext cx="2100262" cy="66479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48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1964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841322-D7DE-A99C-9A9F-9734FAC9588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516295" y="4527486"/>
            <a:ext cx="2100263" cy="10732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b="0" i="0">
                <a:latin typeface="+mn-lt"/>
              </a:defRPr>
            </a:lvl2pPr>
            <a:lvl3pPr>
              <a:lnSpc>
                <a:spcPct val="100000"/>
              </a:lnSpc>
              <a:defRPr b="0" i="0">
                <a:latin typeface="+mn-lt"/>
              </a:defRPr>
            </a:lvl3pPr>
            <a:lvl4pPr>
              <a:lnSpc>
                <a:spcPct val="100000"/>
              </a:lnSpc>
              <a:defRPr b="0" i="0">
                <a:latin typeface="+mn-lt"/>
              </a:defRPr>
            </a:lvl4pPr>
            <a:lvl5pPr>
              <a:lnSpc>
                <a:spcPct val="100000"/>
              </a:lnSpc>
              <a:defRPr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CCB6DCF-B04A-F018-0688-622732D867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7845" b="-1"/>
          <a:stretch/>
        </p:blipFill>
        <p:spPr>
          <a:xfrm>
            <a:off x="-60961" y="6463244"/>
            <a:ext cx="415627" cy="123825"/>
          </a:xfrm>
          <a:custGeom>
            <a:avLst/>
            <a:gdLst>
              <a:gd name="connsiteX0" fmla="*/ 0 w 347553"/>
              <a:gd name="connsiteY0" fmla="*/ 0 h 123825"/>
              <a:gd name="connsiteX1" fmla="*/ 347553 w 347553"/>
              <a:gd name="connsiteY1" fmla="*/ 0 h 123825"/>
              <a:gd name="connsiteX2" fmla="*/ 347553 w 347553"/>
              <a:gd name="connsiteY2" fmla="*/ 123825 h 123825"/>
              <a:gd name="connsiteX3" fmla="*/ 0 w 347553"/>
              <a:gd name="connsiteY3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553" h="123825">
                <a:moveTo>
                  <a:pt x="0" y="0"/>
                </a:moveTo>
                <a:lnTo>
                  <a:pt x="347553" y="0"/>
                </a:lnTo>
                <a:lnTo>
                  <a:pt x="347553" y="123825"/>
                </a:lnTo>
                <a:lnTo>
                  <a:pt x="0" y="123825"/>
                </a:lnTo>
                <a:close/>
              </a:path>
            </a:pathLst>
          </a:custGeom>
        </p:spPr>
      </p:pic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1AC8B51-7C44-99F5-B519-9D9453201E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6400803"/>
            <a:ext cx="360000" cy="248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D9B27C-8DC2-EC27-40CD-C96024437AE9}"/>
              </a:ext>
            </a:extLst>
          </p:cNvPr>
          <p:cNvSpPr txBox="1"/>
          <p:nvPr userDrawn="1"/>
        </p:nvSpPr>
        <p:spPr>
          <a:xfrm>
            <a:off x="467374" y="0"/>
            <a:ext cx="1319514" cy="369332"/>
          </a:xfrm>
          <a:prstGeom prst="rect">
            <a:avLst/>
          </a:prstGeom>
          <a:solidFill>
            <a:schemeClr val="tx2"/>
          </a:solidFill>
          <a:ln>
            <a:solidFill>
              <a:srgbClr val="D64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SYNERGY</a:t>
            </a:r>
          </a:p>
        </p:txBody>
      </p:sp>
    </p:spTree>
    <p:extLst>
      <p:ext uri="{BB962C8B-B14F-4D97-AF65-F5344CB8AC3E}">
        <p14:creationId xmlns:p14="http://schemas.microsoft.com/office/powerpoint/2010/main" val="4255063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ogistic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orful blurry background&#10;&#10;AI-generated content may be incorrect.">
            <a:extLst>
              <a:ext uri="{FF2B5EF4-FFF2-40B4-BE49-F238E27FC236}">
                <a16:creationId xmlns:a16="http://schemas.microsoft.com/office/drawing/2014/main" id="{280220E0-CEC5-5027-C37F-268ECF6831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27" t="1027"/>
          <a:stretch>
            <a:fillRect/>
          </a:stretch>
        </p:blipFill>
        <p:spPr>
          <a:xfrm>
            <a:off x="0" y="8164"/>
            <a:ext cx="12192000" cy="6858000"/>
          </a:xfrm>
          <a:prstGeom prst="rect">
            <a:avLst/>
          </a:prstGeom>
        </p:spPr>
      </p:pic>
      <p:sp>
        <p:nvSpPr>
          <p:cNvPr id="16" name="Rectangle: Single Corner Rounded 8">
            <a:extLst>
              <a:ext uri="{FF2B5EF4-FFF2-40B4-BE49-F238E27FC236}">
                <a16:creationId xmlns:a16="http://schemas.microsoft.com/office/drawing/2014/main" id="{302BD790-1E16-07E8-A7A1-6792FE3ABBD2}"/>
              </a:ext>
            </a:extLst>
          </p:cNvPr>
          <p:cNvSpPr/>
          <p:nvPr userDrawn="1"/>
        </p:nvSpPr>
        <p:spPr>
          <a:xfrm flipV="1">
            <a:off x="0" y="0"/>
            <a:ext cx="4182140" cy="6732000"/>
          </a:xfrm>
          <a:prstGeom prst="round1Rect">
            <a:avLst>
              <a:gd name="adj" fmla="val 66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0066B5-AF06-8528-9606-158A2833A5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‹#›</a:t>
            </a:fld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AFFD0CFB-B656-2F38-9104-153B7903F6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49800" y="818869"/>
            <a:ext cx="6985000" cy="357805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lang="en-US" sz="2400" b="1" smtClean="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2000" b="0" i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defRPr b="0" i="0">
                <a:solidFill>
                  <a:schemeClr val="bg1"/>
                </a:solidFill>
                <a:latin typeface="+mn-lt"/>
              </a:defRPr>
            </a:lvl5pPr>
          </a:lstStyle>
          <a:p>
            <a:r>
              <a:rPr lang="en-US" dirty="0">
                <a:latin typeface="+mj-lt"/>
              </a:rPr>
              <a:t>Attendance and Continued Learning Credit</a:t>
            </a:r>
          </a:p>
          <a:p>
            <a:pPr lvl="1"/>
            <a:r>
              <a:rPr lang="en-US" sz="1800" dirty="0"/>
              <a:t>Will automatically be tracked when wearing your SYNERGY name badge</a:t>
            </a:r>
          </a:p>
          <a:p>
            <a:pPr lvl="1"/>
            <a:r>
              <a:rPr lang="en-US" sz="1800" dirty="0"/>
              <a:t>For comprehensive information regarding Continued Learning, please consult the SYNERGY Mobile App</a:t>
            </a:r>
          </a:p>
          <a:p>
            <a:pPr lvl="1"/>
            <a:endParaRPr lang="en-US" dirty="0"/>
          </a:p>
          <a:p>
            <a:r>
              <a:rPr lang="en-US" dirty="0">
                <a:latin typeface="+mj-lt"/>
              </a:rPr>
              <a:t>SYNERGY Mobile App</a:t>
            </a:r>
          </a:p>
          <a:p>
            <a:pPr lvl="1"/>
            <a:r>
              <a:rPr lang="en-US" sz="1800" dirty="0"/>
              <a:t>Access electronic copies of session handouts</a:t>
            </a:r>
          </a:p>
          <a:p>
            <a:pPr lvl="1"/>
            <a:r>
              <a:rPr lang="en-US" sz="1800" dirty="0"/>
              <a:t>Complete Session Evaluation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5BB34B62-EB43-06CF-F1CF-752E239B8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818869"/>
            <a:ext cx="3418969" cy="44319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defRPr sz="3200" spc="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Logistics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0C593D2-C6FE-8789-4091-C7CE921EFB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7845" b="-1"/>
          <a:stretch/>
        </p:blipFill>
        <p:spPr>
          <a:xfrm>
            <a:off x="-60961" y="6471408"/>
            <a:ext cx="415627" cy="123825"/>
          </a:xfrm>
          <a:custGeom>
            <a:avLst/>
            <a:gdLst>
              <a:gd name="connsiteX0" fmla="*/ 0 w 347553"/>
              <a:gd name="connsiteY0" fmla="*/ 0 h 123825"/>
              <a:gd name="connsiteX1" fmla="*/ 347553 w 347553"/>
              <a:gd name="connsiteY1" fmla="*/ 0 h 123825"/>
              <a:gd name="connsiteX2" fmla="*/ 347553 w 347553"/>
              <a:gd name="connsiteY2" fmla="*/ 123825 h 123825"/>
              <a:gd name="connsiteX3" fmla="*/ 0 w 347553"/>
              <a:gd name="connsiteY3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553" h="123825">
                <a:moveTo>
                  <a:pt x="0" y="0"/>
                </a:moveTo>
                <a:lnTo>
                  <a:pt x="347553" y="0"/>
                </a:lnTo>
                <a:lnTo>
                  <a:pt x="347553" y="123825"/>
                </a:lnTo>
                <a:lnTo>
                  <a:pt x="0" y="123825"/>
                </a:lnTo>
                <a:close/>
              </a:path>
            </a:pathLst>
          </a:custGeom>
        </p:spPr>
      </p:pic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CED603EE-3B9E-FFA5-74B3-B372A45CF5D7}"/>
              </a:ext>
            </a:extLst>
          </p:cNvPr>
          <p:cNvSpPr txBox="1">
            <a:spLocks/>
          </p:cNvSpPr>
          <p:nvPr userDrawn="1"/>
        </p:nvSpPr>
        <p:spPr>
          <a:xfrm>
            <a:off x="457200" y="6408967"/>
            <a:ext cx="360000" cy="24870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111125" indent="-111125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‹#›</a:t>
            </a:fld>
            <a:endParaRPr lang="en-US" dirty="0"/>
          </a:p>
        </p:txBody>
      </p:sp>
      <p:pic>
        <p:nvPicPr>
          <p:cNvPr id="14" name="Thomson Reuters Logo">
            <a:extLst>
              <a:ext uri="{FF2B5EF4-FFF2-40B4-BE49-F238E27FC236}">
                <a16:creationId xmlns:a16="http://schemas.microsoft.com/office/drawing/2014/main" id="{6ED21394-00EC-1EED-5D45-E3244E4A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5275" y="6220734"/>
            <a:ext cx="1279525" cy="4241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65D57A-E681-10C0-3E4B-0576322743AD}"/>
              </a:ext>
            </a:extLst>
          </p:cNvPr>
          <p:cNvSpPr txBox="1"/>
          <p:nvPr userDrawn="1"/>
        </p:nvSpPr>
        <p:spPr>
          <a:xfrm>
            <a:off x="467374" y="8164"/>
            <a:ext cx="1319514" cy="369332"/>
          </a:xfrm>
          <a:prstGeom prst="rect">
            <a:avLst/>
          </a:prstGeom>
          <a:solidFill>
            <a:schemeClr val="tx2"/>
          </a:solidFill>
          <a:ln>
            <a:solidFill>
              <a:srgbClr val="D64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SYNERGY</a:t>
            </a:r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69864225-90D6-68F5-3108-4AEE8974DED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9672" y="2136533"/>
            <a:ext cx="3397668" cy="324373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b="0" i="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defRPr b="0" i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b="0" i="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defRPr b="0" i="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defRPr b="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Optional session description or synopsis</a:t>
            </a:r>
          </a:p>
        </p:txBody>
      </p:sp>
    </p:spTree>
    <p:extLst>
      <p:ext uri="{BB962C8B-B14F-4D97-AF65-F5344CB8AC3E}">
        <p14:creationId xmlns:p14="http://schemas.microsoft.com/office/powerpoint/2010/main" val="6540897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B9A2FBEA-C196-CDDD-05BE-A72D555DA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76" t="24618" r="4876" b="2461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77E2AF54-FFF5-F13B-FD67-1C61F174D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5932" y="2681103"/>
            <a:ext cx="8720136" cy="149579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Divider Slide</a:t>
            </a:r>
          </a:p>
        </p:txBody>
      </p:sp>
      <p:pic>
        <p:nvPicPr>
          <p:cNvPr id="4" name="Thomson Reuters Logo">
            <a:extLst>
              <a:ext uri="{FF2B5EF4-FFF2-40B4-BE49-F238E27FC236}">
                <a16:creationId xmlns:a16="http://schemas.microsoft.com/office/drawing/2014/main" id="{7896D4A8-5F5F-19FC-798C-2F1F4866C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5275" y="6193520"/>
            <a:ext cx="1279525" cy="424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CAD2AE-0B5A-AC66-47DB-B4E64AB935E7}"/>
              </a:ext>
            </a:extLst>
          </p:cNvPr>
          <p:cNvSpPr txBox="1"/>
          <p:nvPr userDrawn="1"/>
        </p:nvSpPr>
        <p:spPr>
          <a:xfrm>
            <a:off x="467374" y="0"/>
            <a:ext cx="1319514" cy="369332"/>
          </a:xfrm>
          <a:prstGeom prst="rect">
            <a:avLst/>
          </a:prstGeom>
          <a:solidFill>
            <a:schemeClr val="tx2"/>
          </a:solidFill>
          <a:ln>
            <a:solidFill>
              <a:srgbClr val="D64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SYNERGY</a:t>
            </a:r>
          </a:p>
        </p:txBody>
      </p:sp>
    </p:spTree>
    <p:extLst>
      <p:ext uri="{BB962C8B-B14F-4D97-AF65-F5344CB8AC3E}">
        <p14:creationId xmlns:p14="http://schemas.microsoft.com/office/powerpoint/2010/main" val="18228187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omson Reuters Logo">
            <a:extLst>
              <a:ext uri="{FF2B5EF4-FFF2-40B4-BE49-F238E27FC236}">
                <a16:creationId xmlns:a16="http://schemas.microsoft.com/office/drawing/2014/main" id="{7896D4A8-5F5F-19FC-798C-2F1F4866C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755" y="6212570"/>
            <a:ext cx="1279525" cy="424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CAD2AE-0B5A-AC66-47DB-B4E64AB935E7}"/>
              </a:ext>
            </a:extLst>
          </p:cNvPr>
          <p:cNvSpPr txBox="1"/>
          <p:nvPr userDrawn="1"/>
        </p:nvSpPr>
        <p:spPr>
          <a:xfrm>
            <a:off x="467374" y="0"/>
            <a:ext cx="1319514" cy="369332"/>
          </a:xfrm>
          <a:prstGeom prst="rect">
            <a:avLst/>
          </a:prstGeom>
          <a:solidFill>
            <a:schemeClr val="tx2"/>
          </a:solidFill>
          <a:ln>
            <a:solidFill>
              <a:srgbClr val="D64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SYNERGY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7C4E3F1-64EC-B571-136B-5FEFBF3222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177" r="5567" b="19911"/>
          <a:stretch>
            <a:fillRect/>
          </a:stretch>
        </p:blipFill>
        <p:spPr>
          <a:xfrm rot="16200000">
            <a:off x="5615670" y="281668"/>
            <a:ext cx="6858003" cy="6294659"/>
          </a:xfrm>
          <a:custGeom>
            <a:avLst/>
            <a:gdLst>
              <a:gd name="connsiteX0" fmla="*/ 0 w 7295516"/>
              <a:gd name="connsiteY0" fmla="*/ 0 h 6294659"/>
              <a:gd name="connsiteX1" fmla="*/ 7295516 w 7295516"/>
              <a:gd name="connsiteY1" fmla="*/ 0 h 6294659"/>
              <a:gd name="connsiteX2" fmla="*/ 7295516 w 7295516"/>
              <a:gd name="connsiteY2" fmla="*/ 6294659 h 6294659"/>
              <a:gd name="connsiteX3" fmla="*/ 0 w 7295516"/>
              <a:gd name="connsiteY3" fmla="*/ 6294659 h 6294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5516" h="6294659">
                <a:moveTo>
                  <a:pt x="0" y="0"/>
                </a:moveTo>
                <a:lnTo>
                  <a:pt x="7295516" y="0"/>
                </a:lnTo>
                <a:lnTo>
                  <a:pt x="7295516" y="6294659"/>
                </a:lnTo>
                <a:lnTo>
                  <a:pt x="0" y="6294659"/>
                </a:lnTo>
                <a:close/>
              </a:path>
            </a:pathLst>
          </a:cu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1CFA78F0-BCB0-3F65-964C-98EE0951C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755" y="1957753"/>
            <a:ext cx="4886325" cy="1402846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Divider Slide</a:t>
            </a:r>
          </a:p>
        </p:txBody>
      </p:sp>
      <p:sp>
        <p:nvSpPr>
          <p:cNvPr id="7" name="Text Placeholder 129">
            <a:extLst>
              <a:ext uri="{FF2B5EF4-FFF2-40B4-BE49-F238E27FC236}">
                <a16:creationId xmlns:a16="http://schemas.microsoft.com/office/drawing/2014/main" id="{C9CBE531-CC43-3AEE-E250-7139E543B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755" y="3539822"/>
            <a:ext cx="4886325" cy="326910"/>
          </a:xfrm>
        </p:spPr>
        <p:txBody>
          <a:bodyPr lIns="0" tIns="0" rIns="0" bIns="0" anchor="b"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2"/>
                </a:solidFill>
                <a:latin typeface="+mj-lt"/>
              </a:defRPr>
            </a:lvl2pPr>
            <a:lvl3pPr>
              <a:defRPr>
                <a:solidFill>
                  <a:schemeClr val="tx2"/>
                </a:solidFill>
                <a:latin typeface="+mj-lt"/>
              </a:defRPr>
            </a:lvl3pPr>
            <a:lvl4pPr>
              <a:defRPr>
                <a:solidFill>
                  <a:schemeClr val="tx2"/>
                </a:solidFill>
                <a:latin typeface="+mj-lt"/>
              </a:defRPr>
            </a:lvl4pPr>
            <a:lvl5pPr>
              <a:defRPr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  <a:endParaRPr lang="en-BE" dirty="0"/>
          </a:p>
        </p:txBody>
      </p:sp>
      <p:pic>
        <p:nvPicPr>
          <p:cNvPr id="8" name="Thomson Reuters Logo">
            <a:extLst>
              <a:ext uri="{FF2B5EF4-FFF2-40B4-BE49-F238E27FC236}">
                <a16:creationId xmlns:a16="http://schemas.microsoft.com/office/drawing/2014/main" id="{76FEE25B-911A-F2E0-7D59-0694F14D4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5275" y="6193520"/>
            <a:ext cx="1279525" cy="42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886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7">
            <a:extLst>
              <a:ext uri="{FF2B5EF4-FFF2-40B4-BE49-F238E27FC236}">
                <a16:creationId xmlns:a16="http://schemas.microsoft.com/office/drawing/2014/main" id="{650C7B6E-B7F4-7367-7388-4F29396111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374" y="2286000"/>
            <a:ext cx="4886325" cy="1495794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Divider Slide</a:t>
            </a:r>
          </a:p>
        </p:txBody>
      </p:sp>
      <p:sp>
        <p:nvSpPr>
          <p:cNvPr id="12" name="Text Placeholder 129">
            <a:extLst>
              <a:ext uri="{FF2B5EF4-FFF2-40B4-BE49-F238E27FC236}">
                <a16:creationId xmlns:a16="http://schemas.microsoft.com/office/drawing/2014/main" id="{B551C0B6-4B1A-30F7-FE01-B3516BFA2C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374" y="4028780"/>
            <a:ext cx="4886325" cy="326910"/>
          </a:xfrm>
        </p:spPr>
        <p:txBody>
          <a:bodyPr lIns="0" tIns="0" rIns="0" bIns="0" anchor="b">
            <a:noAutofit/>
          </a:bodyPr>
          <a:lstStyle>
            <a:lvl1pPr>
              <a:defRPr sz="24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2"/>
                </a:solidFill>
                <a:latin typeface="+mj-lt"/>
              </a:defRPr>
            </a:lvl2pPr>
            <a:lvl3pPr>
              <a:defRPr>
                <a:solidFill>
                  <a:schemeClr val="tx2"/>
                </a:solidFill>
                <a:latin typeface="+mj-lt"/>
              </a:defRPr>
            </a:lvl3pPr>
            <a:lvl4pPr>
              <a:defRPr>
                <a:solidFill>
                  <a:schemeClr val="tx2"/>
                </a:solidFill>
                <a:latin typeface="+mj-lt"/>
              </a:defRPr>
            </a:lvl4pPr>
            <a:lvl5pPr>
              <a:defRPr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Subtitle</a:t>
            </a:r>
            <a:endParaRPr lang="en-BE" dirty="0"/>
          </a:p>
        </p:txBody>
      </p:sp>
      <p:pic>
        <p:nvPicPr>
          <p:cNvPr id="3" name="Thomson Reuters Logo">
            <a:extLst>
              <a:ext uri="{FF2B5EF4-FFF2-40B4-BE49-F238E27FC236}">
                <a16:creationId xmlns:a16="http://schemas.microsoft.com/office/drawing/2014/main" id="{74E13FCE-1498-1AB4-977D-C058BC013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5275" y="6190346"/>
            <a:ext cx="1279525" cy="42417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67A6538-8EE1-3E63-FF36-1E0817B258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50" t="32787" r="61090"/>
          <a:stretch/>
        </p:blipFill>
        <p:spPr>
          <a:xfrm flipH="1" flipV="1">
            <a:off x="6469625" y="1508605"/>
            <a:ext cx="5722369" cy="3751643"/>
          </a:xfrm>
          <a:custGeom>
            <a:avLst/>
            <a:gdLst>
              <a:gd name="connsiteX0" fmla="*/ 0 w 12192000"/>
              <a:gd name="connsiteY0" fmla="*/ 0 h 4353733"/>
              <a:gd name="connsiteX1" fmla="*/ 12192000 w 12192000"/>
              <a:gd name="connsiteY1" fmla="*/ 0 h 4353733"/>
              <a:gd name="connsiteX2" fmla="*/ 12192000 w 12192000"/>
              <a:gd name="connsiteY2" fmla="*/ 4353733 h 4353733"/>
              <a:gd name="connsiteX3" fmla="*/ 0 w 12192000"/>
              <a:gd name="connsiteY3" fmla="*/ 4353733 h 435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353733">
                <a:moveTo>
                  <a:pt x="0" y="0"/>
                </a:moveTo>
                <a:lnTo>
                  <a:pt x="12192000" y="0"/>
                </a:lnTo>
                <a:lnTo>
                  <a:pt x="12192000" y="4353733"/>
                </a:lnTo>
                <a:lnTo>
                  <a:pt x="0" y="4353733"/>
                </a:lnTo>
                <a:close/>
              </a:path>
            </a:pathLst>
          </a:cu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53BD892-2344-1535-69EC-DF23C0414E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409" t="198" r="73542" b="71177"/>
          <a:stretch/>
        </p:blipFill>
        <p:spPr>
          <a:xfrm flipH="1" flipV="1">
            <a:off x="6949798" y="5260261"/>
            <a:ext cx="3190003" cy="1597739"/>
          </a:xfrm>
          <a:custGeom>
            <a:avLst/>
            <a:gdLst>
              <a:gd name="connsiteX0" fmla="*/ 0 w 12192000"/>
              <a:gd name="connsiteY0" fmla="*/ 0 h 4353733"/>
              <a:gd name="connsiteX1" fmla="*/ 12192000 w 12192000"/>
              <a:gd name="connsiteY1" fmla="*/ 0 h 4353733"/>
              <a:gd name="connsiteX2" fmla="*/ 12192000 w 12192000"/>
              <a:gd name="connsiteY2" fmla="*/ 4353733 h 4353733"/>
              <a:gd name="connsiteX3" fmla="*/ 0 w 12192000"/>
              <a:gd name="connsiteY3" fmla="*/ 4353733 h 435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353733">
                <a:moveTo>
                  <a:pt x="0" y="0"/>
                </a:moveTo>
                <a:lnTo>
                  <a:pt x="12192000" y="0"/>
                </a:lnTo>
                <a:lnTo>
                  <a:pt x="12192000" y="4353733"/>
                </a:lnTo>
                <a:lnTo>
                  <a:pt x="0" y="4353733"/>
                </a:lnTo>
                <a:close/>
              </a:path>
            </a:pathLst>
          </a:cu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C3477B7-4C03-D1A2-24B5-C9C045860E5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7556" t="93957" r="202" b="-2587"/>
          <a:stretch/>
        </p:blipFill>
        <p:spPr>
          <a:xfrm flipH="1" flipV="1">
            <a:off x="0" y="1485900"/>
            <a:ext cx="4886326" cy="481779"/>
          </a:xfrm>
          <a:custGeom>
            <a:avLst/>
            <a:gdLst>
              <a:gd name="connsiteX0" fmla="*/ 0 w 12192000"/>
              <a:gd name="connsiteY0" fmla="*/ 0 h 4353733"/>
              <a:gd name="connsiteX1" fmla="*/ 12192000 w 12192000"/>
              <a:gd name="connsiteY1" fmla="*/ 0 h 4353733"/>
              <a:gd name="connsiteX2" fmla="*/ 12192000 w 12192000"/>
              <a:gd name="connsiteY2" fmla="*/ 4353733 h 4353733"/>
              <a:gd name="connsiteX3" fmla="*/ 0 w 12192000"/>
              <a:gd name="connsiteY3" fmla="*/ 4353733 h 435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353733">
                <a:moveTo>
                  <a:pt x="0" y="0"/>
                </a:moveTo>
                <a:lnTo>
                  <a:pt x="12192000" y="0"/>
                </a:lnTo>
                <a:lnTo>
                  <a:pt x="12192000" y="4353733"/>
                </a:lnTo>
                <a:lnTo>
                  <a:pt x="0" y="4353733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5E3247-6605-2D7D-A103-31DB5C974230}"/>
              </a:ext>
            </a:extLst>
          </p:cNvPr>
          <p:cNvSpPr txBox="1"/>
          <p:nvPr userDrawn="1"/>
        </p:nvSpPr>
        <p:spPr>
          <a:xfrm>
            <a:off x="467374" y="0"/>
            <a:ext cx="1319514" cy="369332"/>
          </a:xfrm>
          <a:prstGeom prst="rect">
            <a:avLst/>
          </a:prstGeom>
          <a:solidFill>
            <a:schemeClr val="tx2"/>
          </a:solidFill>
          <a:ln>
            <a:solidFill>
              <a:srgbClr val="D64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SYNERGY</a:t>
            </a:r>
          </a:p>
        </p:txBody>
      </p:sp>
    </p:spTree>
    <p:extLst>
      <p:ext uri="{BB962C8B-B14F-4D97-AF65-F5344CB8AC3E}">
        <p14:creationId xmlns:p14="http://schemas.microsoft.com/office/powerpoint/2010/main" val="343689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blurry background&#10;&#10;AI-generated content may be incorrect.">
            <a:extLst>
              <a:ext uri="{FF2B5EF4-FFF2-40B4-BE49-F238E27FC236}">
                <a16:creationId xmlns:a16="http://schemas.microsoft.com/office/drawing/2014/main" id="{7A5A3E98-E328-D152-DC61-80456B9CEC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5" b="775"/>
          <a:stretch>
            <a:fillRect/>
          </a:stretch>
        </p:blipFill>
        <p:spPr>
          <a:xfrm flipH="1">
            <a:off x="0" y="0"/>
            <a:ext cx="12198275" cy="6858000"/>
          </a:xfrm>
          <a:prstGeom prst="rect">
            <a:avLst/>
          </a:prstGeom>
        </p:spPr>
      </p:pic>
      <p:sp>
        <p:nvSpPr>
          <p:cNvPr id="10" name="Title 5">
            <a:extLst>
              <a:ext uri="{FF2B5EF4-FFF2-40B4-BE49-F238E27FC236}">
                <a16:creationId xmlns:a16="http://schemas.microsoft.com/office/drawing/2014/main" id="{5A9B00A1-3098-5301-4B9F-ACBBF14C4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26" y="808285"/>
            <a:ext cx="11268973" cy="443198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EOE Question</a:t>
            </a:r>
          </a:p>
        </p:txBody>
      </p:sp>
      <p:sp>
        <p:nvSpPr>
          <p:cNvPr id="35" name="Slide Number Placeholder 2">
            <a:extLst>
              <a:ext uri="{FF2B5EF4-FFF2-40B4-BE49-F238E27FC236}">
                <a16:creationId xmlns:a16="http://schemas.microsoft.com/office/drawing/2014/main" id="{7D9B9D43-5EDB-4A32-542F-22992A1A03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6400803"/>
            <a:ext cx="360000" cy="248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4FE0A70-5DF7-92FD-D130-54320D5A73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7845" b="-1"/>
          <a:stretch/>
        </p:blipFill>
        <p:spPr>
          <a:xfrm>
            <a:off x="-60961" y="6463244"/>
            <a:ext cx="415627" cy="123825"/>
          </a:xfrm>
          <a:custGeom>
            <a:avLst/>
            <a:gdLst>
              <a:gd name="connsiteX0" fmla="*/ 0 w 347553"/>
              <a:gd name="connsiteY0" fmla="*/ 0 h 123825"/>
              <a:gd name="connsiteX1" fmla="*/ 347553 w 347553"/>
              <a:gd name="connsiteY1" fmla="*/ 0 h 123825"/>
              <a:gd name="connsiteX2" fmla="*/ 347553 w 347553"/>
              <a:gd name="connsiteY2" fmla="*/ 123825 h 123825"/>
              <a:gd name="connsiteX3" fmla="*/ 0 w 347553"/>
              <a:gd name="connsiteY3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553" h="123825">
                <a:moveTo>
                  <a:pt x="0" y="0"/>
                </a:moveTo>
                <a:lnTo>
                  <a:pt x="347553" y="0"/>
                </a:lnTo>
                <a:lnTo>
                  <a:pt x="347553" y="123825"/>
                </a:lnTo>
                <a:lnTo>
                  <a:pt x="0" y="123825"/>
                </a:lnTo>
                <a:close/>
              </a:path>
            </a:pathLst>
          </a:custGeom>
        </p:spPr>
      </p:pic>
      <p:pic>
        <p:nvPicPr>
          <p:cNvPr id="2" name="Thomson Reuters Logo">
            <a:extLst>
              <a:ext uri="{FF2B5EF4-FFF2-40B4-BE49-F238E27FC236}">
                <a16:creationId xmlns:a16="http://schemas.microsoft.com/office/drawing/2014/main" id="{23F9F0DA-30D6-D55E-5520-94552F84B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5275" y="6212570"/>
            <a:ext cx="1279525" cy="4241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A184CF-BB37-ECDD-3C1F-B80F344675BB}"/>
              </a:ext>
            </a:extLst>
          </p:cNvPr>
          <p:cNvSpPr txBox="1"/>
          <p:nvPr userDrawn="1"/>
        </p:nvSpPr>
        <p:spPr>
          <a:xfrm>
            <a:off x="467374" y="0"/>
            <a:ext cx="1319514" cy="369332"/>
          </a:xfrm>
          <a:prstGeom prst="rect">
            <a:avLst/>
          </a:prstGeom>
          <a:solidFill>
            <a:schemeClr val="tx2"/>
          </a:solidFill>
          <a:ln>
            <a:solidFill>
              <a:srgbClr val="D64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SYNERGY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876047A2-808E-1740-B2AB-5F35C3BF1F95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65826" y="2333094"/>
            <a:ext cx="2664001" cy="3086100"/>
          </a:xfrm>
          <a:ln w="25400">
            <a:solidFill>
              <a:schemeClr val="accent2"/>
            </a:solidFill>
          </a:ln>
        </p:spPr>
        <p:txBody>
          <a:bodyPr lIns="173736" tIns="685800" rIns="173736" bIns="173736">
            <a:normAutofit/>
          </a:bodyPr>
          <a:lstStyle>
            <a:lvl1pPr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</a:t>
            </a:r>
          </a:p>
          <a:p>
            <a:pPr lvl="0"/>
            <a:endParaRPr lang="en-US" dirty="0"/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B2BE2585-B6D6-6294-3D24-808A6C9CFAF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20742" y="2470946"/>
            <a:ext cx="937511" cy="527830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33ADEA18-83CB-3E00-22A7-B3A79E815DB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339654" y="2333094"/>
            <a:ext cx="2664001" cy="3086100"/>
          </a:xfrm>
          <a:ln w="25400">
            <a:solidFill>
              <a:schemeClr val="accent2"/>
            </a:solidFill>
          </a:ln>
        </p:spPr>
        <p:txBody>
          <a:bodyPr lIns="173736" tIns="685800" rIns="173736" bIns="173736">
            <a:normAutofit/>
          </a:bodyPr>
          <a:lstStyle>
            <a:lvl1pPr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87392468-64EB-22AB-5084-904093889A8A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494570" y="2470946"/>
            <a:ext cx="937511" cy="527830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9149BC20-8A13-5247-2F0D-8C500C0356C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213482" y="2333094"/>
            <a:ext cx="2664001" cy="3086100"/>
          </a:xfrm>
          <a:ln w="25400">
            <a:solidFill>
              <a:schemeClr val="accent2"/>
            </a:solidFill>
          </a:ln>
        </p:spPr>
        <p:txBody>
          <a:bodyPr lIns="173736" tIns="685800" rIns="173736" bIns="173736">
            <a:normAutofit/>
          </a:bodyPr>
          <a:lstStyle>
            <a:lvl1pPr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text. Delete blue box and number if not needed.</a:t>
            </a:r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04F1FFAE-1A4B-0418-D45C-F04A38814125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368398" y="2470946"/>
            <a:ext cx="937511" cy="527830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C0804677-03D4-1457-5455-EC45F2D5376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9063559" y="2333094"/>
            <a:ext cx="2664001" cy="3086100"/>
          </a:xfrm>
          <a:ln w="25400">
            <a:solidFill>
              <a:schemeClr val="accent2"/>
            </a:solidFill>
          </a:ln>
        </p:spPr>
        <p:txBody>
          <a:bodyPr lIns="173736" tIns="685800" rIns="173736" bIns="173736">
            <a:normAutofit/>
          </a:bodyPr>
          <a:lstStyle>
            <a:lvl1pPr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 </a:t>
            </a:r>
          </a:p>
          <a:p>
            <a:pPr lvl="0"/>
            <a:r>
              <a:rPr lang="en-US" dirty="0"/>
              <a:t>Delete blue box and number if not needed.</a:t>
            </a:r>
          </a:p>
          <a:p>
            <a:pPr lvl="0"/>
            <a:endParaRPr lang="en-US" dirty="0"/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5FE851D9-AE50-44E2-25EE-DAAE6C4FE81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9218475" y="2470946"/>
            <a:ext cx="937511" cy="527830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tx2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719365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orange background&#10;&#10;AI-generated content may be incorrect.">
            <a:extLst>
              <a:ext uri="{FF2B5EF4-FFF2-40B4-BE49-F238E27FC236}">
                <a16:creationId xmlns:a16="http://schemas.microsoft.com/office/drawing/2014/main" id="{DCB29199-0F29-709A-AA76-57549139CB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27" t="10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2FA7DB98-AD07-F920-981E-890801BB8FB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1485900"/>
            <a:ext cx="11277600" cy="411460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sz="2000" b="0" i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0BC7C09-63A4-02FD-E962-D92940DD57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7845" b="-1"/>
          <a:stretch/>
        </p:blipFill>
        <p:spPr>
          <a:xfrm>
            <a:off x="-60961" y="6463244"/>
            <a:ext cx="415627" cy="123825"/>
          </a:xfrm>
          <a:custGeom>
            <a:avLst/>
            <a:gdLst>
              <a:gd name="connsiteX0" fmla="*/ 0 w 347553"/>
              <a:gd name="connsiteY0" fmla="*/ 0 h 123825"/>
              <a:gd name="connsiteX1" fmla="*/ 347553 w 347553"/>
              <a:gd name="connsiteY1" fmla="*/ 0 h 123825"/>
              <a:gd name="connsiteX2" fmla="*/ 347553 w 347553"/>
              <a:gd name="connsiteY2" fmla="*/ 123825 h 123825"/>
              <a:gd name="connsiteX3" fmla="*/ 0 w 347553"/>
              <a:gd name="connsiteY3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553" h="123825">
                <a:moveTo>
                  <a:pt x="0" y="0"/>
                </a:moveTo>
                <a:lnTo>
                  <a:pt x="347553" y="0"/>
                </a:lnTo>
                <a:lnTo>
                  <a:pt x="347553" y="123825"/>
                </a:lnTo>
                <a:lnTo>
                  <a:pt x="0" y="123825"/>
                </a:lnTo>
                <a:close/>
              </a:path>
            </a:pathLst>
          </a:cu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05511E7-ED6F-B6ED-03AE-A7796A69BA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6400803"/>
            <a:ext cx="360000" cy="248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‹#›</a:t>
            </a:fld>
            <a:endParaRPr lang="en-US" dirty="0"/>
          </a:p>
        </p:txBody>
      </p:sp>
      <p:pic>
        <p:nvPicPr>
          <p:cNvPr id="16" name="Thomson Reuters Logo">
            <a:extLst>
              <a:ext uri="{FF2B5EF4-FFF2-40B4-BE49-F238E27FC236}">
                <a16:creationId xmlns:a16="http://schemas.microsoft.com/office/drawing/2014/main" id="{A3A8C494-D759-59C0-E0AD-279078265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5275" y="6212570"/>
            <a:ext cx="1279525" cy="42417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2954E838-7881-668C-DC3D-73CE19D3F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810705"/>
            <a:ext cx="11277599" cy="443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Content slide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BC265-1E83-14C4-0B25-47AD8A1B8DE6}"/>
              </a:ext>
            </a:extLst>
          </p:cNvPr>
          <p:cNvSpPr txBox="1"/>
          <p:nvPr userDrawn="1"/>
        </p:nvSpPr>
        <p:spPr>
          <a:xfrm>
            <a:off x="467374" y="0"/>
            <a:ext cx="1319514" cy="369332"/>
          </a:xfrm>
          <a:prstGeom prst="rect">
            <a:avLst/>
          </a:prstGeom>
          <a:solidFill>
            <a:schemeClr val="tx2"/>
          </a:solidFill>
          <a:ln>
            <a:solidFill>
              <a:srgbClr val="D64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SYNERGY</a:t>
            </a:r>
          </a:p>
        </p:txBody>
      </p:sp>
    </p:spTree>
    <p:extLst>
      <p:ext uri="{BB962C8B-B14F-4D97-AF65-F5344CB8AC3E}">
        <p14:creationId xmlns:p14="http://schemas.microsoft.com/office/powerpoint/2010/main" val="1042914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blurry background&#10;&#10;AI-generated content may be incorrect.">
            <a:extLst>
              <a:ext uri="{FF2B5EF4-FFF2-40B4-BE49-F238E27FC236}">
                <a16:creationId xmlns:a16="http://schemas.microsoft.com/office/drawing/2014/main" id="{F8AA964A-0CD6-85B0-4A63-67DF8092F2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1" y="0"/>
            <a:ext cx="12192001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B1F38FD-7CBA-042A-C92D-C345A3F1C1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086" t="45011"/>
          <a:stretch>
            <a:fillRect/>
          </a:stretch>
        </p:blipFill>
        <p:spPr>
          <a:xfrm>
            <a:off x="0" y="0"/>
            <a:ext cx="7905306" cy="6400800"/>
          </a:xfrm>
          <a:custGeom>
            <a:avLst/>
            <a:gdLst>
              <a:gd name="connsiteX0" fmla="*/ 0 w 7905306"/>
              <a:gd name="connsiteY0" fmla="*/ 0 h 6400800"/>
              <a:gd name="connsiteX1" fmla="*/ 7905306 w 7905306"/>
              <a:gd name="connsiteY1" fmla="*/ 0 h 6400800"/>
              <a:gd name="connsiteX2" fmla="*/ 7905306 w 7905306"/>
              <a:gd name="connsiteY2" fmla="*/ 6400800 h 6400800"/>
              <a:gd name="connsiteX3" fmla="*/ 0 w 7905306"/>
              <a:gd name="connsiteY3" fmla="*/ 640080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05306" h="6400800">
                <a:moveTo>
                  <a:pt x="0" y="0"/>
                </a:moveTo>
                <a:lnTo>
                  <a:pt x="7905306" y="0"/>
                </a:lnTo>
                <a:lnTo>
                  <a:pt x="7905306" y="6400800"/>
                </a:lnTo>
                <a:lnTo>
                  <a:pt x="0" y="6400800"/>
                </a:lnTo>
                <a:close/>
              </a:path>
            </a:pathLst>
          </a:custGeom>
        </p:spPr>
      </p:pic>
      <p:sp>
        <p:nvSpPr>
          <p:cNvPr id="3" name="Text Placeholder 129">
            <a:extLst>
              <a:ext uri="{FF2B5EF4-FFF2-40B4-BE49-F238E27FC236}">
                <a16:creationId xmlns:a16="http://schemas.microsoft.com/office/drawing/2014/main" id="{C904D8D8-735C-5993-A2E3-6F9D22FD88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8475" y="4579388"/>
            <a:ext cx="4886325" cy="326910"/>
          </a:xfrm>
        </p:spPr>
        <p:txBody>
          <a:bodyPr lIns="0" tIns="0" rIns="0" bIns="0" anchor="b">
            <a:noAutofit/>
          </a:bodyPr>
          <a:lstStyle>
            <a:lvl1pPr>
              <a:defRPr sz="2400" b="1">
                <a:solidFill>
                  <a:schemeClr val="tx2"/>
                </a:solidFill>
                <a:latin typeface="+mj-lt"/>
              </a:defRPr>
            </a:lvl1pPr>
            <a:lvl2pPr>
              <a:defRPr>
                <a:solidFill>
                  <a:schemeClr val="tx2"/>
                </a:solidFill>
                <a:latin typeface="+mj-lt"/>
              </a:defRPr>
            </a:lvl2pPr>
            <a:lvl3pPr>
              <a:defRPr>
                <a:solidFill>
                  <a:schemeClr val="tx2"/>
                </a:solidFill>
                <a:latin typeface="+mj-lt"/>
              </a:defRPr>
            </a:lvl3pPr>
            <a:lvl4pPr>
              <a:defRPr>
                <a:solidFill>
                  <a:schemeClr val="tx2"/>
                </a:solidFill>
                <a:latin typeface="+mj-lt"/>
              </a:defRPr>
            </a:lvl4pPr>
            <a:lvl5pPr>
              <a:defRPr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Instructor Name</a:t>
            </a:r>
            <a:endParaRPr lang="en-BE" dirty="0"/>
          </a:p>
        </p:txBody>
      </p:sp>
      <p:pic>
        <p:nvPicPr>
          <p:cNvPr id="5" name="Thomson Reuters Logo - White">
            <a:extLst>
              <a:ext uri="{FF2B5EF4-FFF2-40B4-BE49-F238E27FC236}">
                <a16:creationId xmlns:a16="http://schemas.microsoft.com/office/drawing/2014/main" id="{E2019950-3679-3DB7-C56C-D1648C8C1BA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01200" y="464820"/>
            <a:ext cx="2138495" cy="70892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E964CEA-EA14-2F91-7CCE-732A8DD30BE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83932" y="5577921"/>
            <a:ext cx="7808068" cy="1301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6E645A-C31B-CAE5-C077-8CFAE51FC567}"/>
              </a:ext>
            </a:extLst>
          </p:cNvPr>
          <p:cNvSpPr txBox="1"/>
          <p:nvPr userDrawn="1"/>
        </p:nvSpPr>
        <p:spPr>
          <a:xfrm>
            <a:off x="6848475" y="3558164"/>
            <a:ext cx="4886325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01962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ane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orful blurry background&#10;&#10;AI-generated content may be incorrect.">
            <a:extLst>
              <a:ext uri="{FF2B5EF4-FFF2-40B4-BE49-F238E27FC236}">
                <a16:creationId xmlns:a16="http://schemas.microsoft.com/office/drawing/2014/main" id="{833733BF-2969-08EA-1A77-6EA567DB4D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12192000" cy="6857999"/>
          </a:xfrm>
          <a:prstGeom prst="rect">
            <a:avLst/>
          </a:prstGeom>
        </p:spPr>
      </p:pic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DBF8565-183D-57B3-3895-35B537524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264" y="3558177"/>
            <a:ext cx="3240000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Speaker name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EE3E2A5B-89F2-5F3A-6980-3F26B09094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9265" y="4572000"/>
            <a:ext cx="3240000" cy="10287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Clario" panose="020B0503030300000000" pitchFamily="34" charset="0"/>
              <a:buNone/>
              <a:tabLst/>
              <a:defRPr sz="1400" b="0" i="0">
                <a:solidFill>
                  <a:schemeClr val="bg1"/>
                </a:solidFill>
                <a:latin typeface="+mn-lt"/>
              </a:defRPr>
            </a:lvl1pPr>
            <a:lvl2pPr marL="338138" indent="0">
              <a:spcBef>
                <a:spcPts val="0"/>
              </a:spcBef>
              <a:spcAft>
                <a:spcPts val="1500"/>
              </a:spcAft>
              <a:buNone/>
              <a:defRPr b="0" i="0">
                <a:latin typeface="Clario" panose="020B0503030300000000" pitchFamily="34" charset="0"/>
              </a:defRPr>
            </a:lvl2pPr>
            <a:lvl3pPr marL="576263" indent="0">
              <a:spcBef>
                <a:spcPts val="0"/>
              </a:spcBef>
              <a:spcAft>
                <a:spcPts val="1500"/>
              </a:spcAft>
              <a:buNone/>
              <a:defRPr b="0" i="0">
                <a:latin typeface="Clario" panose="020B0503030300000000" pitchFamily="34" charset="0"/>
              </a:defRPr>
            </a:lvl3pPr>
          </a:lstStyle>
          <a:p>
            <a:pPr lvl="0"/>
            <a:r>
              <a:rPr lang="en-US" dirty="0"/>
              <a:t>Add text here </a:t>
            </a:r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B5F55297-981A-8DA5-2767-AAF7FE070F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264" y="1495732"/>
            <a:ext cx="1800000" cy="180000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AD4876AB-EF8E-691C-F3FF-390F793B4CC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478700" y="3558177"/>
            <a:ext cx="3240000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Speaker 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73D06079-F55B-CBB3-DCA2-6A50F05DD52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478701" y="4572000"/>
            <a:ext cx="3240000" cy="10287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Clario" panose="020B0503030300000000" pitchFamily="34" charset="0"/>
              <a:buNone/>
              <a:tabLst/>
              <a:defRPr sz="1400" b="0" i="0">
                <a:solidFill>
                  <a:schemeClr val="bg1"/>
                </a:solidFill>
                <a:latin typeface="+mn-lt"/>
              </a:defRPr>
            </a:lvl1pPr>
            <a:lvl2pPr marL="338138" indent="0">
              <a:spcBef>
                <a:spcPts val="0"/>
              </a:spcBef>
              <a:spcAft>
                <a:spcPts val="1500"/>
              </a:spcAft>
              <a:buNone/>
              <a:defRPr b="0" i="0">
                <a:latin typeface="Clario" panose="020B0503030300000000" pitchFamily="34" charset="0"/>
              </a:defRPr>
            </a:lvl2pPr>
            <a:lvl3pPr marL="576263" indent="0">
              <a:spcBef>
                <a:spcPts val="0"/>
              </a:spcBef>
              <a:spcAft>
                <a:spcPts val="1500"/>
              </a:spcAft>
              <a:buNone/>
              <a:defRPr b="0" i="0">
                <a:latin typeface="Clario" panose="020B0503030300000000" pitchFamily="34" charset="0"/>
              </a:defRPr>
            </a:lvl3pPr>
          </a:lstStyle>
          <a:p>
            <a:pPr lvl="0"/>
            <a:r>
              <a:rPr lang="en-US" dirty="0"/>
              <a:t>Add text here 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4F61DC9F-4B49-3D77-6B2E-2B6848A0E4A2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4478700" y="1495731"/>
            <a:ext cx="1800000" cy="180000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E227DD87-FBD0-A7DD-5837-2E46ABED097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488137" y="3558177"/>
            <a:ext cx="3240000" cy="3693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Speaker name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64EB9B-C1B1-AE35-15D5-C78AB7EF2DD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488138" y="4572000"/>
            <a:ext cx="3240000" cy="102870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Clario" panose="020B0503030300000000" pitchFamily="34" charset="0"/>
              <a:buNone/>
              <a:tabLst/>
              <a:defRPr sz="1400" b="0" i="0">
                <a:solidFill>
                  <a:schemeClr val="bg1"/>
                </a:solidFill>
                <a:latin typeface="+mn-lt"/>
              </a:defRPr>
            </a:lvl1pPr>
            <a:lvl2pPr marL="338138" indent="0">
              <a:spcBef>
                <a:spcPts val="0"/>
              </a:spcBef>
              <a:spcAft>
                <a:spcPts val="1500"/>
              </a:spcAft>
              <a:buNone/>
              <a:defRPr b="0" i="0">
                <a:latin typeface="Clario" panose="020B0503030300000000" pitchFamily="34" charset="0"/>
              </a:defRPr>
            </a:lvl2pPr>
            <a:lvl3pPr marL="576263" indent="0">
              <a:spcBef>
                <a:spcPts val="0"/>
              </a:spcBef>
              <a:spcAft>
                <a:spcPts val="1500"/>
              </a:spcAft>
              <a:buNone/>
              <a:defRPr b="0" i="0">
                <a:latin typeface="Clario" panose="020B0503030300000000" pitchFamily="34" charset="0"/>
              </a:defRPr>
            </a:lvl3pPr>
          </a:lstStyle>
          <a:p>
            <a:pPr lvl="0"/>
            <a:r>
              <a:rPr lang="en-US" dirty="0"/>
              <a:t>Add text here 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C203AB61-2201-BF69-A5C7-BC7F89888286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8488137" y="1495731"/>
            <a:ext cx="1800000" cy="180000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BE"/>
          </a:p>
        </p:txBody>
      </p:sp>
      <p:pic>
        <p:nvPicPr>
          <p:cNvPr id="21" name="Thomson Reuters Logo">
            <a:extLst>
              <a:ext uri="{FF2B5EF4-FFF2-40B4-BE49-F238E27FC236}">
                <a16:creationId xmlns:a16="http://schemas.microsoft.com/office/drawing/2014/main" id="{02D830E8-843F-1298-76A6-53D6AF5E2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5275" y="6212570"/>
            <a:ext cx="1279525" cy="42417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C14C0DB-63C3-35F5-F1F9-38DB147FC68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7845" b="-1"/>
          <a:stretch/>
        </p:blipFill>
        <p:spPr>
          <a:xfrm>
            <a:off x="-60961" y="6463244"/>
            <a:ext cx="415627" cy="123825"/>
          </a:xfrm>
          <a:custGeom>
            <a:avLst/>
            <a:gdLst>
              <a:gd name="connsiteX0" fmla="*/ 0 w 347553"/>
              <a:gd name="connsiteY0" fmla="*/ 0 h 123825"/>
              <a:gd name="connsiteX1" fmla="*/ 347553 w 347553"/>
              <a:gd name="connsiteY1" fmla="*/ 0 h 123825"/>
              <a:gd name="connsiteX2" fmla="*/ 347553 w 347553"/>
              <a:gd name="connsiteY2" fmla="*/ 123825 h 123825"/>
              <a:gd name="connsiteX3" fmla="*/ 0 w 347553"/>
              <a:gd name="connsiteY3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553" h="123825">
                <a:moveTo>
                  <a:pt x="0" y="0"/>
                </a:moveTo>
                <a:lnTo>
                  <a:pt x="347553" y="0"/>
                </a:lnTo>
                <a:lnTo>
                  <a:pt x="347553" y="123825"/>
                </a:lnTo>
                <a:lnTo>
                  <a:pt x="0" y="123825"/>
                </a:lnTo>
                <a:close/>
              </a:path>
            </a:pathLst>
          </a:custGeom>
        </p:spPr>
      </p:pic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EFD43857-76C7-87CD-206F-4716C169C8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6400803"/>
            <a:ext cx="360000" cy="248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1AB0E-8B68-79C7-5341-29089965916D}"/>
              </a:ext>
            </a:extLst>
          </p:cNvPr>
          <p:cNvSpPr txBox="1"/>
          <p:nvPr userDrawn="1"/>
        </p:nvSpPr>
        <p:spPr>
          <a:xfrm>
            <a:off x="467374" y="0"/>
            <a:ext cx="1319514" cy="369332"/>
          </a:xfrm>
          <a:prstGeom prst="rect">
            <a:avLst/>
          </a:prstGeom>
          <a:solidFill>
            <a:schemeClr val="tx2"/>
          </a:solidFill>
          <a:ln>
            <a:solidFill>
              <a:srgbClr val="D64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SYNERGY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5DA3ED50-DF07-8D22-A81F-417F34F859A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69263" y="3967314"/>
            <a:ext cx="3240001" cy="3877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Clario" panose="020B0503030300000000" pitchFamily="34" charset="0"/>
              <a:buNone/>
              <a:tabLst/>
              <a:defRPr sz="1600" b="0" i="0">
                <a:solidFill>
                  <a:schemeClr val="bg1"/>
                </a:solidFill>
                <a:latin typeface="+mn-lt"/>
              </a:defRPr>
            </a:lvl1pPr>
            <a:lvl2pPr marL="338138" indent="0">
              <a:spcBef>
                <a:spcPts val="0"/>
              </a:spcBef>
              <a:spcAft>
                <a:spcPts val="1500"/>
              </a:spcAft>
              <a:buNone/>
              <a:defRPr b="0" i="0">
                <a:latin typeface="Clario" panose="020B0503030300000000" pitchFamily="34" charset="0"/>
              </a:defRPr>
            </a:lvl2pPr>
            <a:lvl3pPr marL="576263" indent="0">
              <a:spcBef>
                <a:spcPts val="0"/>
              </a:spcBef>
              <a:spcAft>
                <a:spcPts val="1500"/>
              </a:spcAft>
              <a:buNone/>
              <a:defRPr b="0" i="0">
                <a:latin typeface="Clario" panose="020B0503030300000000" pitchFamily="34" charset="0"/>
              </a:defRPr>
            </a:lvl3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9134A847-D47B-03A0-B3B8-A9D535A939C2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478700" y="3967314"/>
            <a:ext cx="3240001" cy="3877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Clario" panose="020B0503030300000000" pitchFamily="34" charset="0"/>
              <a:buNone/>
              <a:tabLst/>
              <a:defRPr sz="1600" b="0" i="0">
                <a:solidFill>
                  <a:schemeClr val="bg1"/>
                </a:solidFill>
                <a:latin typeface="+mn-lt"/>
              </a:defRPr>
            </a:lvl1pPr>
            <a:lvl2pPr marL="338138" indent="0">
              <a:spcBef>
                <a:spcPts val="0"/>
              </a:spcBef>
              <a:spcAft>
                <a:spcPts val="1500"/>
              </a:spcAft>
              <a:buNone/>
              <a:defRPr b="0" i="0">
                <a:latin typeface="Clario" panose="020B0503030300000000" pitchFamily="34" charset="0"/>
              </a:defRPr>
            </a:lvl2pPr>
            <a:lvl3pPr marL="576263" indent="0">
              <a:spcBef>
                <a:spcPts val="0"/>
              </a:spcBef>
              <a:spcAft>
                <a:spcPts val="1500"/>
              </a:spcAft>
              <a:buNone/>
              <a:defRPr b="0" i="0">
                <a:latin typeface="Clario" panose="020B0503030300000000" pitchFamily="34" charset="0"/>
              </a:defRPr>
            </a:lvl3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4BA04F1-649C-D15D-4BF9-2401984A378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488136" y="3962942"/>
            <a:ext cx="3240001" cy="3877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Clario" panose="020B0503030300000000" pitchFamily="34" charset="0"/>
              <a:buNone/>
              <a:tabLst/>
              <a:defRPr sz="1600" b="0" i="0">
                <a:solidFill>
                  <a:schemeClr val="bg1"/>
                </a:solidFill>
                <a:latin typeface="+mn-lt"/>
              </a:defRPr>
            </a:lvl1pPr>
            <a:lvl2pPr marL="338138" indent="0">
              <a:spcBef>
                <a:spcPts val="0"/>
              </a:spcBef>
              <a:spcAft>
                <a:spcPts val="1500"/>
              </a:spcAft>
              <a:buNone/>
              <a:defRPr b="0" i="0">
                <a:latin typeface="Clario" panose="020B0503030300000000" pitchFamily="34" charset="0"/>
              </a:defRPr>
            </a:lvl2pPr>
            <a:lvl3pPr marL="576263" indent="0">
              <a:spcBef>
                <a:spcPts val="0"/>
              </a:spcBef>
              <a:spcAft>
                <a:spcPts val="1500"/>
              </a:spcAft>
              <a:buNone/>
              <a:defRPr b="0" i="0">
                <a:latin typeface="Clario" panose="020B0503030300000000" pitchFamily="34" charset="0"/>
              </a:defRPr>
            </a:lvl3pPr>
          </a:lstStyle>
          <a:p>
            <a:pPr lvl="0"/>
            <a:r>
              <a:rPr lang="en-US" dirty="0"/>
              <a:t>Title, company</a:t>
            </a:r>
          </a:p>
        </p:txBody>
      </p:sp>
    </p:spTree>
    <p:extLst>
      <p:ext uri="{BB962C8B-B14F-4D97-AF65-F5344CB8AC3E}">
        <p14:creationId xmlns:p14="http://schemas.microsoft.com/office/powerpoint/2010/main" val="4140859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ght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A8A9D816-FD6A-4017-5F44-4868B8B6F240}"/>
              </a:ext>
            </a:extLst>
          </p:cNvPr>
          <p:cNvSpPr/>
          <p:nvPr userDrawn="1"/>
        </p:nvSpPr>
        <p:spPr>
          <a:xfrm>
            <a:off x="0" y="369332"/>
            <a:ext cx="11880000" cy="6488668"/>
          </a:xfrm>
          <a:prstGeom prst="round1Rect">
            <a:avLst>
              <a:gd name="adj" fmla="val 5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2FA7DB98-AD07-F920-981E-890801BB8FB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1485900"/>
            <a:ext cx="11277600" cy="411460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400" b="0" i="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defRPr sz="2000" b="0" i="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100000"/>
              </a:lnSpc>
              <a:defRPr sz="1800" b="0" i="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100000"/>
              </a:lnSpc>
              <a:defRPr sz="1800" b="0" i="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100000"/>
              </a:lnSpc>
              <a:defRPr sz="18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0BC7C09-63A4-02FD-E962-D92940DD57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845" b="-1"/>
          <a:stretch/>
        </p:blipFill>
        <p:spPr>
          <a:xfrm>
            <a:off x="-60961" y="6463244"/>
            <a:ext cx="415627" cy="123825"/>
          </a:xfrm>
          <a:custGeom>
            <a:avLst/>
            <a:gdLst>
              <a:gd name="connsiteX0" fmla="*/ 0 w 347553"/>
              <a:gd name="connsiteY0" fmla="*/ 0 h 123825"/>
              <a:gd name="connsiteX1" fmla="*/ 347553 w 347553"/>
              <a:gd name="connsiteY1" fmla="*/ 0 h 123825"/>
              <a:gd name="connsiteX2" fmla="*/ 347553 w 347553"/>
              <a:gd name="connsiteY2" fmla="*/ 123825 h 123825"/>
              <a:gd name="connsiteX3" fmla="*/ 0 w 347553"/>
              <a:gd name="connsiteY3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553" h="123825">
                <a:moveTo>
                  <a:pt x="0" y="0"/>
                </a:moveTo>
                <a:lnTo>
                  <a:pt x="347553" y="0"/>
                </a:lnTo>
                <a:lnTo>
                  <a:pt x="347553" y="123825"/>
                </a:lnTo>
                <a:lnTo>
                  <a:pt x="0" y="123825"/>
                </a:lnTo>
                <a:close/>
              </a:path>
            </a:pathLst>
          </a:cu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05511E7-ED6F-B6ED-03AE-A7796A69BA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6400803"/>
            <a:ext cx="360000" cy="2487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‹#›</a:t>
            </a:fld>
            <a:endParaRPr lang="en-US" dirty="0"/>
          </a:p>
        </p:txBody>
      </p:sp>
      <p:pic>
        <p:nvPicPr>
          <p:cNvPr id="16" name="Thomson Reuters Logo">
            <a:extLst>
              <a:ext uri="{FF2B5EF4-FFF2-40B4-BE49-F238E27FC236}">
                <a16:creationId xmlns:a16="http://schemas.microsoft.com/office/drawing/2014/main" id="{A3A8C494-D759-59C0-E0AD-279078265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5275" y="6212570"/>
            <a:ext cx="1279525" cy="424171"/>
          </a:xfrm>
          <a:prstGeom prst="rect">
            <a:avLst/>
          </a:prstGeom>
        </p:spPr>
      </p:pic>
      <p:sp>
        <p:nvSpPr>
          <p:cNvPr id="17" name="Title 5">
            <a:extLst>
              <a:ext uri="{FF2B5EF4-FFF2-40B4-BE49-F238E27FC236}">
                <a16:creationId xmlns:a16="http://schemas.microsoft.com/office/drawing/2014/main" id="{2954E838-7881-668C-DC3D-73CE19D3FE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810705"/>
            <a:ext cx="11277599" cy="443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200" spc="0"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Content slide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BC265-1E83-14C4-0B25-47AD8A1B8DE6}"/>
              </a:ext>
            </a:extLst>
          </p:cNvPr>
          <p:cNvSpPr txBox="1"/>
          <p:nvPr userDrawn="1"/>
        </p:nvSpPr>
        <p:spPr>
          <a:xfrm>
            <a:off x="467374" y="0"/>
            <a:ext cx="1319514" cy="369332"/>
          </a:xfrm>
          <a:prstGeom prst="rect">
            <a:avLst/>
          </a:prstGeom>
          <a:solidFill>
            <a:schemeClr val="tx2"/>
          </a:solidFill>
          <a:ln>
            <a:solidFill>
              <a:srgbClr val="D64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SYNERGY</a:t>
            </a:r>
          </a:p>
        </p:txBody>
      </p:sp>
      <p:pic>
        <p:nvPicPr>
          <p:cNvPr id="7" name="Thomson Reuters Logo">
            <a:extLst>
              <a:ext uri="{FF2B5EF4-FFF2-40B4-BE49-F238E27FC236}">
                <a16:creationId xmlns:a16="http://schemas.microsoft.com/office/drawing/2014/main" id="{0D99BF5F-C946-BE0A-9241-48D53421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5275" y="6212570"/>
            <a:ext cx="1279525" cy="424171"/>
          </a:xfrm>
          <a:prstGeom prst="rect">
            <a:avLst/>
          </a:prstGeom>
        </p:spPr>
      </p:pic>
      <p:pic>
        <p:nvPicPr>
          <p:cNvPr id="9" name="Thomson Reuters Logo">
            <a:extLst>
              <a:ext uri="{FF2B5EF4-FFF2-40B4-BE49-F238E27FC236}">
                <a16:creationId xmlns:a16="http://schemas.microsoft.com/office/drawing/2014/main" id="{686B86D6-D47B-1AA4-BDEE-5A4C8E58D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5275" y="6211019"/>
            <a:ext cx="1279525" cy="42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63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1FCEA8E-6413-FDF5-F750-7A06AA29A86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7199" y="1501522"/>
            <a:ext cx="5472000" cy="43656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4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42DF20B4-3E73-DE77-AFD5-05AFF66861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2128371"/>
            <a:ext cx="5472000" cy="347232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i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B1AE95C-A1B7-1C32-3441-48FBE33E950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59608" y="1501522"/>
            <a:ext cx="5472000" cy="43656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4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ADEA23A-131E-7F84-ACA7-A275C040D8C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59609" y="2128371"/>
            <a:ext cx="5472000" cy="347232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i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6F2F1EF-81F8-A5B1-68EE-08348A48EA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845" b="-1"/>
          <a:stretch/>
        </p:blipFill>
        <p:spPr>
          <a:xfrm>
            <a:off x="-60961" y="6463244"/>
            <a:ext cx="415627" cy="123825"/>
          </a:xfrm>
          <a:custGeom>
            <a:avLst/>
            <a:gdLst>
              <a:gd name="connsiteX0" fmla="*/ 0 w 347553"/>
              <a:gd name="connsiteY0" fmla="*/ 0 h 123825"/>
              <a:gd name="connsiteX1" fmla="*/ 347553 w 347553"/>
              <a:gd name="connsiteY1" fmla="*/ 0 h 123825"/>
              <a:gd name="connsiteX2" fmla="*/ 347553 w 347553"/>
              <a:gd name="connsiteY2" fmla="*/ 123825 h 123825"/>
              <a:gd name="connsiteX3" fmla="*/ 0 w 347553"/>
              <a:gd name="connsiteY3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553" h="123825">
                <a:moveTo>
                  <a:pt x="0" y="0"/>
                </a:moveTo>
                <a:lnTo>
                  <a:pt x="347553" y="0"/>
                </a:lnTo>
                <a:lnTo>
                  <a:pt x="347553" y="123825"/>
                </a:lnTo>
                <a:lnTo>
                  <a:pt x="0" y="123825"/>
                </a:lnTo>
                <a:close/>
              </a:path>
            </a:pathLst>
          </a:custGeom>
        </p:spPr>
      </p:pic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0FF53592-E8F2-4124-10DA-627D5ABF3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6400803"/>
            <a:ext cx="360000" cy="248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‹#›</a:t>
            </a:fld>
            <a:endParaRPr lang="en-US" dirty="0"/>
          </a:p>
        </p:txBody>
      </p:sp>
      <p:sp>
        <p:nvSpPr>
          <p:cNvPr id="21" name="Title 5">
            <a:extLst>
              <a:ext uri="{FF2B5EF4-FFF2-40B4-BE49-F238E27FC236}">
                <a16:creationId xmlns:a16="http://schemas.microsoft.com/office/drawing/2014/main" id="{EA244C57-D923-4E27-B764-BF4429A006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810705"/>
            <a:ext cx="11277599" cy="443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Content two column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B8F005-617B-0A57-D0E9-89FAB125F250}"/>
              </a:ext>
            </a:extLst>
          </p:cNvPr>
          <p:cNvSpPr txBox="1"/>
          <p:nvPr userDrawn="1"/>
        </p:nvSpPr>
        <p:spPr>
          <a:xfrm>
            <a:off x="467374" y="0"/>
            <a:ext cx="1319514" cy="369332"/>
          </a:xfrm>
          <a:prstGeom prst="rect">
            <a:avLst/>
          </a:prstGeom>
          <a:solidFill>
            <a:schemeClr val="tx2"/>
          </a:solidFill>
          <a:ln>
            <a:solidFill>
              <a:srgbClr val="D64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SYNERGY</a:t>
            </a:r>
          </a:p>
        </p:txBody>
      </p:sp>
    </p:spTree>
    <p:extLst>
      <p:ext uri="{BB962C8B-B14F-4D97-AF65-F5344CB8AC3E}">
        <p14:creationId xmlns:p14="http://schemas.microsoft.com/office/powerpoint/2010/main" val="3929767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1FCEA8E-6413-FDF5-F750-7A06AA29A86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7199" y="1501522"/>
            <a:ext cx="3600000" cy="43656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4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42DF20B4-3E73-DE77-AFD5-05AFF66861D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7200" y="2128371"/>
            <a:ext cx="3600000" cy="347232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i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B1AE95C-A1B7-1C32-3441-48FBE33E950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5299" y="1501522"/>
            <a:ext cx="3600000" cy="43656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4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ADEA23A-131E-7F84-ACA7-A275C040D8C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305300" y="2128371"/>
            <a:ext cx="3600000" cy="347232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i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2BAD68F-16CF-3E6D-AEF4-93C571A3B2A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4802" y="1501522"/>
            <a:ext cx="3600000" cy="43656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400" b="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4CFA7CC3-EBBF-E076-7A1D-2930CB0FCF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134803" y="2128371"/>
            <a:ext cx="3600000" cy="347232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2000" b="0" i="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00000"/>
              </a:lnSpc>
              <a:defRPr sz="1800" b="0" i="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00000"/>
              </a:lnSpc>
              <a:defRPr sz="1600" b="0" i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93F081E-8061-5ED1-06D5-70F91DB4AD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845" b="-1"/>
          <a:stretch/>
        </p:blipFill>
        <p:spPr>
          <a:xfrm>
            <a:off x="-60961" y="6463244"/>
            <a:ext cx="415627" cy="123825"/>
          </a:xfrm>
          <a:custGeom>
            <a:avLst/>
            <a:gdLst>
              <a:gd name="connsiteX0" fmla="*/ 0 w 347553"/>
              <a:gd name="connsiteY0" fmla="*/ 0 h 123825"/>
              <a:gd name="connsiteX1" fmla="*/ 347553 w 347553"/>
              <a:gd name="connsiteY1" fmla="*/ 0 h 123825"/>
              <a:gd name="connsiteX2" fmla="*/ 347553 w 347553"/>
              <a:gd name="connsiteY2" fmla="*/ 123825 h 123825"/>
              <a:gd name="connsiteX3" fmla="*/ 0 w 347553"/>
              <a:gd name="connsiteY3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553" h="123825">
                <a:moveTo>
                  <a:pt x="0" y="0"/>
                </a:moveTo>
                <a:lnTo>
                  <a:pt x="347553" y="0"/>
                </a:lnTo>
                <a:lnTo>
                  <a:pt x="347553" y="123825"/>
                </a:lnTo>
                <a:lnTo>
                  <a:pt x="0" y="123825"/>
                </a:lnTo>
                <a:close/>
              </a:path>
            </a:pathLst>
          </a:custGeom>
        </p:spPr>
      </p:pic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00C1BBE5-73AB-DF84-BCBA-FC16C0297A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57200" y="6400803"/>
            <a:ext cx="360000" cy="2487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‹#›</a:t>
            </a:fld>
            <a:endParaRPr lang="en-US" dirty="0"/>
          </a:p>
        </p:txBody>
      </p:sp>
      <p:sp>
        <p:nvSpPr>
          <p:cNvPr id="22" name="Title 5">
            <a:extLst>
              <a:ext uri="{FF2B5EF4-FFF2-40B4-BE49-F238E27FC236}">
                <a16:creationId xmlns:a16="http://schemas.microsoft.com/office/drawing/2014/main" id="{88A4E79E-6D0C-D9D6-2279-94CAE541D3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810705"/>
            <a:ext cx="11277599" cy="443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Content three column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F959E4-4F42-F00F-4563-3A66FBF921EB}"/>
              </a:ext>
            </a:extLst>
          </p:cNvPr>
          <p:cNvSpPr txBox="1"/>
          <p:nvPr userDrawn="1"/>
        </p:nvSpPr>
        <p:spPr>
          <a:xfrm>
            <a:off x="467374" y="0"/>
            <a:ext cx="1319514" cy="369332"/>
          </a:xfrm>
          <a:prstGeom prst="rect">
            <a:avLst/>
          </a:prstGeom>
          <a:solidFill>
            <a:schemeClr val="tx2"/>
          </a:solidFill>
          <a:ln>
            <a:solidFill>
              <a:srgbClr val="D64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SYNERGY</a:t>
            </a:r>
          </a:p>
        </p:txBody>
      </p:sp>
    </p:spTree>
    <p:extLst>
      <p:ext uri="{BB962C8B-B14F-4D97-AF65-F5344CB8AC3E}">
        <p14:creationId xmlns:p14="http://schemas.microsoft.com/office/powerpoint/2010/main" val="2947884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19" Type="http://schemas.openxmlformats.org/officeDocument/2006/relationships/image" Target="../media/image3.svg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9C54B0-7CBE-23C1-4597-90674754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38BC4-D82D-D4D1-5F85-78FF573A8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BE2B3-E428-38FC-0C6C-B04B319B9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1" y="6400803"/>
            <a:ext cx="363196" cy="24870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111125" indent="-111125" algn="l">
              <a:defRPr sz="1000">
                <a:solidFill>
                  <a:schemeClr val="accent2"/>
                </a:solidFill>
              </a:defRPr>
            </a:lvl1pPr>
          </a:lstStyle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‹#›</a:t>
            </a:fld>
            <a:endParaRPr lang="en-US" dirty="0"/>
          </a:p>
        </p:txBody>
      </p:sp>
      <p:pic>
        <p:nvPicPr>
          <p:cNvPr id="7" name="Thomson Reuters Logo">
            <a:extLst>
              <a:ext uri="{FF2B5EF4-FFF2-40B4-BE49-F238E27FC236}">
                <a16:creationId xmlns:a16="http://schemas.microsoft.com/office/drawing/2014/main" id="{88270E69-C258-5B73-5F5B-B21AD98D3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5275" y="6188717"/>
            <a:ext cx="1279525" cy="42417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762A917-A2AC-5D0A-B749-932E6B1781E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7845" b="-1"/>
          <a:stretch/>
        </p:blipFill>
        <p:spPr>
          <a:xfrm>
            <a:off x="-60961" y="6463244"/>
            <a:ext cx="415627" cy="123825"/>
          </a:xfrm>
          <a:custGeom>
            <a:avLst/>
            <a:gdLst>
              <a:gd name="connsiteX0" fmla="*/ 0 w 347553"/>
              <a:gd name="connsiteY0" fmla="*/ 0 h 123825"/>
              <a:gd name="connsiteX1" fmla="*/ 347553 w 347553"/>
              <a:gd name="connsiteY1" fmla="*/ 0 h 123825"/>
              <a:gd name="connsiteX2" fmla="*/ 347553 w 347553"/>
              <a:gd name="connsiteY2" fmla="*/ 123825 h 123825"/>
              <a:gd name="connsiteX3" fmla="*/ 0 w 347553"/>
              <a:gd name="connsiteY3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553" h="123825">
                <a:moveTo>
                  <a:pt x="0" y="0"/>
                </a:moveTo>
                <a:lnTo>
                  <a:pt x="347553" y="0"/>
                </a:lnTo>
                <a:lnTo>
                  <a:pt x="347553" y="123825"/>
                </a:lnTo>
                <a:lnTo>
                  <a:pt x="0" y="1238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8250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829" r:id="rId2"/>
    <p:sldLayoutId id="2147483804" r:id="rId3"/>
    <p:sldLayoutId id="2147483781" r:id="rId4"/>
    <p:sldLayoutId id="214748378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Clario" panose="020B0503030300000000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Clario" panose="020B0503030300000000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Clario" panose="020B0503030300000000" pitchFamily="34" charset="0"/>
        <a:buChar char="‐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Clario" panose="020B0503030300000000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Clario" panose="020B0503030300000000" pitchFamily="34" charset="0"/>
        <a:buChar char="‐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Clario" panose="020B05030303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Clario" panose="020B05030303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Clario" panose="020B05030303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Clario" panose="020B05030303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D64000"/>
          </p15:clr>
        </p15:guide>
        <p15:guide id="2" pos="7680" userDrawn="1">
          <p15:clr>
            <a:srgbClr val="D64000"/>
          </p15:clr>
        </p15:guide>
        <p15:guide id="3" pos="288" userDrawn="1">
          <p15:clr>
            <a:srgbClr val="D64000"/>
          </p15:clr>
        </p15:guide>
        <p15:guide id="4" pos="949" userDrawn="1">
          <p15:clr>
            <a:srgbClr val="D64000"/>
          </p15:clr>
        </p15:guide>
        <p15:guide id="5" pos="1093" userDrawn="1">
          <p15:clr>
            <a:srgbClr val="D64000"/>
          </p15:clr>
        </p15:guide>
        <p15:guide id="6" pos="1754" userDrawn="1">
          <p15:clr>
            <a:srgbClr val="D64000"/>
          </p15:clr>
        </p15:guide>
        <p15:guide id="7" pos="1898" userDrawn="1">
          <p15:clr>
            <a:srgbClr val="D64000"/>
          </p15:clr>
        </p15:guide>
        <p15:guide id="8" pos="2560" userDrawn="1">
          <p15:clr>
            <a:srgbClr val="D64000"/>
          </p15:clr>
        </p15:guide>
        <p15:guide id="9" pos="2712" userDrawn="1">
          <p15:clr>
            <a:srgbClr val="D64000"/>
          </p15:clr>
        </p15:guide>
        <p15:guide id="10" pos="3365" userDrawn="1">
          <p15:clr>
            <a:srgbClr val="D64000"/>
          </p15:clr>
        </p15:guide>
        <p15:guide id="11" pos="3509" userDrawn="1">
          <p15:clr>
            <a:srgbClr val="D64000"/>
          </p15:clr>
        </p15:guide>
        <p15:guide id="12" pos="4170" userDrawn="1">
          <p15:clr>
            <a:srgbClr val="D64000"/>
          </p15:clr>
        </p15:guide>
        <p15:guide id="13" pos="4314" userDrawn="1">
          <p15:clr>
            <a:srgbClr val="D64000"/>
          </p15:clr>
        </p15:guide>
        <p15:guide id="14" pos="4976" userDrawn="1">
          <p15:clr>
            <a:srgbClr val="D64000"/>
          </p15:clr>
        </p15:guide>
        <p15:guide id="15" pos="5120" userDrawn="1">
          <p15:clr>
            <a:srgbClr val="D64000"/>
          </p15:clr>
        </p15:guide>
        <p15:guide id="16" pos="5781" userDrawn="1">
          <p15:clr>
            <a:srgbClr val="D64000"/>
          </p15:clr>
        </p15:guide>
        <p15:guide id="17" pos="5925" userDrawn="1">
          <p15:clr>
            <a:srgbClr val="D64000"/>
          </p15:clr>
        </p15:guide>
        <p15:guide id="18" pos="6586" userDrawn="1">
          <p15:clr>
            <a:srgbClr val="D64000"/>
          </p15:clr>
        </p15:guide>
        <p15:guide id="19" pos="6730" userDrawn="1">
          <p15:clr>
            <a:srgbClr val="D64000"/>
          </p15:clr>
        </p15:guide>
        <p15:guide id="20" pos="7392" userDrawn="1">
          <p15:clr>
            <a:srgbClr val="D64000"/>
          </p15:clr>
        </p15:guide>
        <p15:guide id="21" orient="horz" userDrawn="1">
          <p15:clr>
            <a:srgbClr val="D64000"/>
          </p15:clr>
        </p15:guide>
        <p15:guide id="22" orient="horz" pos="4320" userDrawn="1">
          <p15:clr>
            <a:srgbClr val="D64000"/>
          </p15:clr>
        </p15:guide>
        <p15:guide id="23" orient="horz" pos="288" userDrawn="1">
          <p15:clr>
            <a:srgbClr val="D64000"/>
          </p15:clr>
        </p15:guide>
        <p15:guide id="24" orient="horz" pos="792" userDrawn="1">
          <p15:clr>
            <a:srgbClr val="D64000"/>
          </p15:clr>
        </p15:guide>
        <p15:guide id="25" orient="horz" pos="936" userDrawn="1">
          <p15:clr>
            <a:srgbClr val="D64000"/>
          </p15:clr>
        </p15:guide>
        <p15:guide id="26" orient="horz" pos="1440" userDrawn="1">
          <p15:clr>
            <a:srgbClr val="D64000"/>
          </p15:clr>
        </p15:guide>
        <p15:guide id="27" orient="horz" pos="1584" userDrawn="1">
          <p15:clr>
            <a:srgbClr val="D64000"/>
          </p15:clr>
        </p15:guide>
        <p15:guide id="28" orient="horz" pos="2088" userDrawn="1">
          <p15:clr>
            <a:srgbClr val="D64000"/>
          </p15:clr>
        </p15:guide>
        <p15:guide id="29" orient="horz" pos="2232" userDrawn="1">
          <p15:clr>
            <a:srgbClr val="D64000"/>
          </p15:clr>
        </p15:guide>
        <p15:guide id="30" orient="horz" pos="2736" userDrawn="1">
          <p15:clr>
            <a:srgbClr val="D64000"/>
          </p15:clr>
        </p15:guide>
        <p15:guide id="31" orient="horz" pos="2880" userDrawn="1">
          <p15:clr>
            <a:srgbClr val="D64000"/>
          </p15:clr>
        </p15:guide>
        <p15:guide id="32" orient="horz" pos="3384" userDrawn="1">
          <p15:clr>
            <a:srgbClr val="D64000"/>
          </p15:clr>
        </p15:guide>
        <p15:guide id="33" orient="horz" pos="3528" userDrawn="1">
          <p15:clr>
            <a:srgbClr val="D64000"/>
          </p15:clr>
        </p15:guide>
        <p15:guide id="34" orient="horz" pos="4032" userDrawn="1">
          <p15:clr>
            <a:srgbClr val="D64000"/>
          </p15:clr>
        </p15:guide>
        <p15:guide id="35" orient="horz" pos="390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9C54B0-7CBE-23C1-4597-90674754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38BC4-D82D-D4D1-5F85-78FF573A8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BE2B3-E428-38FC-0C6C-B04B319B9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1" y="6400803"/>
            <a:ext cx="363196" cy="24870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111125" indent="-111125" algn="l">
              <a:defRPr sz="1000">
                <a:solidFill>
                  <a:schemeClr val="accent2"/>
                </a:solidFill>
              </a:defRPr>
            </a:lvl1pPr>
          </a:lstStyle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‹#›</a:t>
            </a:fld>
            <a:endParaRPr lang="en-US" dirty="0"/>
          </a:p>
        </p:txBody>
      </p:sp>
      <p:pic>
        <p:nvPicPr>
          <p:cNvPr id="7" name="Thomson Reuters Logo">
            <a:extLst>
              <a:ext uri="{FF2B5EF4-FFF2-40B4-BE49-F238E27FC236}">
                <a16:creationId xmlns:a16="http://schemas.microsoft.com/office/drawing/2014/main" id="{88270E69-C258-5B73-5F5B-B21AD98D3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5275" y="6188717"/>
            <a:ext cx="1279525" cy="42417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762A917-A2AC-5D0A-B749-932E6B1781EF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87845" b="-1"/>
          <a:stretch/>
        </p:blipFill>
        <p:spPr>
          <a:xfrm>
            <a:off x="-60961" y="6463244"/>
            <a:ext cx="415627" cy="123825"/>
          </a:xfrm>
          <a:custGeom>
            <a:avLst/>
            <a:gdLst>
              <a:gd name="connsiteX0" fmla="*/ 0 w 347553"/>
              <a:gd name="connsiteY0" fmla="*/ 0 h 123825"/>
              <a:gd name="connsiteX1" fmla="*/ 347553 w 347553"/>
              <a:gd name="connsiteY1" fmla="*/ 0 h 123825"/>
              <a:gd name="connsiteX2" fmla="*/ 347553 w 347553"/>
              <a:gd name="connsiteY2" fmla="*/ 123825 h 123825"/>
              <a:gd name="connsiteX3" fmla="*/ 0 w 347553"/>
              <a:gd name="connsiteY3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553" h="123825">
                <a:moveTo>
                  <a:pt x="0" y="0"/>
                </a:moveTo>
                <a:lnTo>
                  <a:pt x="347553" y="0"/>
                </a:lnTo>
                <a:lnTo>
                  <a:pt x="347553" y="123825"/>
                </a:lnTo>
                <a:lnTo>
                  <a:pt x="0" y="123825"/>
                </a:lnTo>
                <a:close/>
              </a:path>
            </a:pathLst>
          </a:custGeom>
        </p:spPr>
      </p:pic>
      <p:pic>
        <p:nvPicPr>
          <p:cNvPr id="5" name="Thomson Reuters Logo">
            <a:extLst>
              <a:ext uri="{FF2B5EF4-FFF2-40B4-BE49-F238E27FC236}">
                <a16:creationId xmlns:a16="http://schemas.microsoft.com/office/drawing/2014/main" id="{97093D39-E8D4-2FE0-DC73-CC0258E63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5275" y="6184577"/>
            <a:ext cx="1279525" cy="42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37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Clario" panose="020B0503030300000000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Clario" panose="020B0503030300000000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Clario" panose="020B0503030300000000" pitchFamily="34" charset="0"/>
        <a:buChar char="‐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Clario" panose="020B0503030300000000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Clario" panose="020B0503030300000000" pitchFamily="34" charset="0"/>
        <a:buChar char="‐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Clario" panose="020B05030303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Clario" panose="020B05030303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Clario" panose="020B05030303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Clario" panose="020B05030303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D64000"/>
          </p15:clr>
        </p15:guide>
        <p15:guide id="2" pos="7680">
          <p15:clr>
            <a:srgbClr val="D64000"/>
          </p15:clr>
        </p15:guide>
        <p15:guide id="3" pos="288">
          <p15:clr>
            <a:srgbClr val="D64000"/>
          </p15:clr>
        </p15:guide>
        <p15:guide id="4" pos="949">
          <p15:clr>
            <a:srgbClr val="D64000"/>
          </p15:clr>
        </p15:guide>
        <p15:guide id="5" pos="1093">
          <p15:clr>
            <a:srgbClr val="D64000"/>
          </p15:clr>
        </p15:guide>
        <p15:guide id="6" pos="1754">
          <p15:clr>
            <a:srgbClr val="D64000"/>
          </p15:clr>
        </p15:guide>
        <p15:guide id="7" pos="1898">
          <p15:clr>
            <a:srgbClr val="D64000"/>
          </p15:clr>
        </p15:guide>
        <p15:guide id="8" pos="2560">
          <p15:clr>
            <a:srgbClr val="D64000"/>
          </p15:clr>
        </p15:guide>
        <p15:guide id="9" pos="2712">
          <p15:clr>
            <a:srgbClr val="D64000"/>
          </p15:clr>
        </p15:guide>
        <p15:guide id="10" pos="3365">
          <p15:clr>
            <a:srgbClr val="D64000"/>
          </p15:clr>
        </p15:guide>
        <p15:guide id="11" pos="3509">
          <p15:clr>
            <a:srgbClr val="D64000"/>
          </p15:clr>
        </p15:guide>
        <p15:guide id="12" pos="4170">
          <p15:clr>
            <a:srgbClr val="D64000"/>
          </p15:clr>
        </p15:guide>
        <p15:guide id="13" pos="4314">
          <p15:clr>
            <a:srgbClr val="D64000"/>
          </p15:clr>
        </p15:guide>
        <p15:guide id="14" pos="4976">
          <p15:clr>
            <a:srgbClr val="D64000"/>
          </p15:clr>
        </p15:guide>
        <p15:guide id="15" pos="5120">
          <p15:clr>
            <a:srgbClr val="D64000"/>
          </p15:clr>
        </p15:guide>
        <p15:guide id="16" pos="5781">
          <p15:clr>
            <a:srgbClr val="D64000"/>
          </p15:clr>
        </p15:guide>
        <p15:guide id="17" pos="5925">
          <p15:clr>
            <a:srgbClr val="D64000"/>
          </p15:clr>
        </p15:guide>
        <p15:guide id="18" pos="6586">
          <p15:clr>
            <a:srgbClr val="D64000"/>
          </p15:clr>
        </p15:guide>
        <p15:guide id="19" pos="6730">
          <p15:clr>
            <a:srgbClr val="D64000"/>
          </p15:clr>
        </p15:guide>
        <p15:guide id="20" pos="7392">
          <p15:clr>
            <a:srgbClr val="D64000"/>
          </p15:clr>
        </p15:guide>
        <p15:guide id="21" orient="horz">
          <p15:clr>
            <a:srgbClr val="D64000"/>
          </p15:clr>
        </p15:guide>
        <p15:guide id="22" orient="horz" pos="4320">
          <p15:clr>
            <a:srgbClr val="D64000"/>
          </p15:clr>
        </p15:guide>
        <p15:guide id="23" orient="horz" pos="288">
          <p15:clr>
            <a:srgbClr val="D64000"/>
          </p15:clr>
        </p15:guide>
        <p15:guide id="24" orient="horz" pos="792">
          <p15:clr>
            <a:srgbClr val="D64000"/>
          </p15:clr>
        </p15:guide>
        <p15:guide id="25" orient="horz" pos="936">
          <p15:clr>
            <a:srgbClr val="D64000"/>
          </p15:clr>
        </p15:guide>
        <p15:guide id="26" orient="horz" pos="1440">
          <p15:clr>
            <a:srgbClr val="D64000"/>
          </p15:clr>
        </p15:guide>
        <p15:guide id="27" orient="horz" pos="1584">
          <p15:clr>
            <a:srgbClr val="D64000"/>
          </p15:clr>
        </p15:guide>
        <p15:guide id="28" orient="horz" pos="2088">
          <p15:clr>
            <a:srgbClr val="D64000"/>
          </p15:clr>
        </p15:guide>
        <p15:guide id="29" orient="horz" pos="2232">
          <p15:clr>
            <a:srgbClr val="D64000"/>
          </p15:clr>
        </p15:guide>
        <p15:guide id="30" orient="horz" pos="2736">
          <p15:clr>
            <a:srgbClr val="D64000"/>
          </p15:clr>
        </p15:guide>
        <p15:guide id="31" orient="horz" pos="2880">
          <p15:clr>
            <a:srgbClr val="D64000"/>
          </p15:clr>
        </p15:guide>
        <p15:guide id="32" orient="horz" pos="3384">
          <p15:clr>
            <a:srgbClr val="D64000"/>
          </p15:clr>
        </p15:guide>
        <p15:guide id="33" orient="horz" pos="3528">
          <p15:clr>
            <a:srgbClr val="D64000"/>
          </p15:clr>
        </p15:guide>
        <p15:guide id="34" orient="horz" pos="4032">
          <p15:clr>
            <a:srgbClr val="D64000"/>
          </p15:clr>
        </p15:guide>
        <p15:guide id="35" orient="horz" pos="390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9C54B0-7CBE-23C1-4597-906747548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38BC4-D82D-D4D1-5F85-78FF573A8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BE2B3-E428-38FC-0C6C-B04B319B9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1" y="6400803"/>
            <a:ext cx="363196" cy="24870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111125" indent="-111125" algn="l">
              <a:defRPr sz="1000">
                <a:solidFill>
                  <a:schemeClr val="accent2"/>
                </a:solidFill>
              </a:defRPr>
            </a:lvl1pPr>
          </a:lstStyle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‹#›</a:t>
            </a:fld>
            <a:endParaRPr lang="en-US" dirty="0"/>
          </a:p>
        </p:txBody>
      </p:sp>
      <p:pic>
        <p:nvPicPr>
          <p:cNvPr id="7" name="Thomson Reuters Logo">
            <a:extLst>
              <a:ext uri="{FF2B5EF4-FFF2-40B4-BE49-F238E27FC236}">
                <a16:creationId xmlns:a16="http://schemas.microsoft.com/office/drawing/2014/main" id="{88270E69-C258-5B73-5F5B-B21AD98D3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5275" y="6188717"/>
            <a:ext cx="1279525" cy="42417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762A917-A2AC-5D0A-B749-932E6B1781E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845" b="-1"/>
          <a:stretch/>
        </p:blipFill>
        <p:spPr>
          <a:xfrm>
            <a:off x="-60961" y="6463244"/>
            <a:ext cx="415627" cy="123825"/>
          </a:xfrm>
          <a:custGeom>
            <a:avLst/>
            <a:gdLst>
              <a:gd name="connsiteX0" fmla="*/ 0 w 347553"/>
              <a:gd name="connsiteY0" fmla="*/ 0 h 123825"/>
              <a:gd name="connsiteX1" fmla="*/ 347553 w 347553"/>
              <a:gd name="connsiteY1" fmla="*/ 0 h 123825"/>
              <a:gd name="connsiteX2" fmla="*/ 347553 w 347553"/>
              <a:gd name="connsiteY2" fmla="*/ 123825 h 123825"/>
              <a:gd name="connsiteX3" fmla="*/ 0 w 347553"/>
              <a:gd name="connsiteY3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553" h="123825">
                <a:moveTo>
                  <a:pt x="0" y="0"/>
                </a:moveTo>
                <a:lnTo>
                  <a:pt x="347553" y="0"/>
                </a:lnTo>
                <a:lnTo>
                  <a:pt x="347553" y="123825"/>
                </a:lnTo>
                <a:lnTo>
                  <a:pt x="0" y="1238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4801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Clario" panose="020B0503030300000000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Clario" panose="020B0503030300000000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Clario" panose="020B0503030300000000" pitchFamily="34" charset="0"/>
        <a:buChar char="‐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Clario" panose="020B0503030300000000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00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Clario" panose="020B0503030300000000" pitchFamily="34" charset="0"/>
        <a:buChar char="‐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Clario" panose="020B05030303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Clario" panose="020B05030303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Clario" panose="020B05030303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Clario" panose="020B0503030300000000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D64000"/>
          </p15:clr>
        </p15:guide>
        <p15:guide id="2" pos="7680">
          <p15:clr>
            <a:srgbClr val="D64000"/>
          </p15:clr>
        </p15:guide>
        <p15:guide id="3" pos="288">
          <p15:clr>
            <a:srgbClr val="D64000"/>
          </p15:clr>
        </p15:guide>
        <p15:guide id="4" pos="949">
          <p15:clr>
            <a:srgbClr val="D64000"/>
          </p15:clr>
        </p15:guide>
        <p15:guide id="5" pos="1093">
          <p15:clr>
            <a:srgbClr val="D64000"/>
          </p15:clr>
        </p15:guide>
        <p15:guide id="6" pos="1754">
          <p15:clr>
            <a:srgbClr val="D64000"/>
          </p15:clr>
        </p15:guide>
        <p15:guide id="7" pos="1898">
          <p15:clr>
            <a:srgbClr val="D64000"/>
          </p15:clr>
        </p15:guide>
        <p15:guide id="8" pos="2560">
          <p15:clr>
            <a:srgbClr val="D64000"/>
          </p15:clr>
        </p15:guide>
        <p15:guide id="9" pos="2712">
          <p15:clr>
            <a:srgbClr val="D64000"/>
          </p15:clr>
        </p15:guide>
        <p15:guide id="10" pos="3365">
          <p15:clr>
            <a:srgbClr val="D64000"/>
          </p15:clr>
        </p15:guide>
        <p15:guide id="11" pos="3509">
          <p15:clr>
            <a:srgbClr val="D64000"/>
          </p15:clr>
        </p15:guide>
        <p15:guide id="12" pos="4170">
          <p15:clr>
            <a:srgbClr val="D64000"/>
          </p15:clr>
        </p15:guide>
        <p15:guide id="13" pos="4314">
          <p15:clr>
            <a:srgbClr val="D64000"/>
          </p15:clr>
        </p15:guide>
        <p15:guide id="14" pos="4976">
          <p15:clr>
            <a:srgbClr val="D64000"/>
          </p15:clr>
        </p15:guide>
        <p15:guide id="15" pos="5120">
          <p15:clr>
            <a:srgbClr val="D64000"/>
          </p15:clr>
        </p15:guide>
        <p15:guide id="16" pos="5781">
          <p15:clr>
            <a:srgbClr val="D64000"/>
          </p15:clr>
        </p15:guide>
        <p15:guide id="17" pos="5925">
          <p15:clr>
            <a:srgbClr val="D64000"/>
          </p15:clr>
        </p15:guide>
        <p15:guide id="18" pos="6586">
          <p15:clr>
            <a:srgbClr val="D64000"/>
          </p15:clr>
        </p15:guide>
        <p15:guide id="19" pos="6730">
          <p15:clr>
            <a:srgbClr val="D64000"/>
          </p15:clr>
        </p15:guide>
        <p15:guide id="20" pos="7392">
          <p15:clr>
            <a:srgbClr val="D64000"/>
          </p15:clr>
        </p15:guide>
        <p15:guide id="21" orient="horz">
          <p15:clr>
            <a:srgbClr val="D64000"/>
          </p15:clr>
        </p15:guide>
        <p15:guide id="22" orient="horz" pos="4320">
          <p15:clr>
            <a:srgbClr val="D64000"/>
          </p15:clr>
        </p15:guide>
        <p15:guide id="23" orient="horz" pos="288">
          <p15:clr>
            <a:srgbClr val="D64000"/>
          </p15:clr>
        </p15:guide>
        <p15:guide id="24" orient="horz" pos="792">
          <p15:clr>
            <a:srgbClr val="D64000"/>
          </p15:clr>
        </p15:guide>
        <p15:guide id="25" orient="horz" pos="936">
          <p15:clr>
            <a:srgbClr val="D64000"/>
          </p15:clr>
        </p15:guide>
        <p15:guide id="26" orient="horz" pos="1440">
          <p15:clr>
            <a:srgbClr val="D64000"/>
          </p15:clr>
        </p15:guide>
        <p15:guide id="27" orient="horz" pos="1584">
          <p15:clr>
            <a:srgbClr val="D64000"/>
          </p15:clr>
        </p15:guide>
        <p15:guide id="28" orient="horz" pos="2088">
          <p15:clr>
            <a:srgbClr val="D64000"/>
          </p15:clr>
        </p15:guide>
        <p15:guide id="29" orient="horz" pos="2232">
          <p15:clr>
            <a:srgbClr val="D64000"/>
          </p15:clr>
        </p15:guide>
        <p15:guide id="30" orient="horz" pos="2736">
          <p15:clr>
            <a:srgbClr val="D64000"/>
          </p15:clr>
        </p15:guide>
        <p15:guide id="31" orient="horz" pos="2880">
          <p15:clr>
            <a:srgbClr val="D64000"/>
          </p15:clr>
        </p15:guide>
        <p15:guide id="32" orient="horz" pos="3384">
          <p15:clr>
            <a:srgbClr val="D64000"/>
          </p15:clr>
        </p15:guide>
        <p15:guide id="33" orient="horz" pos="3528">
          <p15:clr>
            <a:srgbClr val="D64000"/>
          </p15:clr>
        </p15:guide>
        <p15:guide id="34" orient="horz" pos="4032">
          <p15:clr>
            <a:srgbClr val="D64000"/>
          </p15:clr>
        </p15:guide>
        <p15:guide id="35" orient="horz" pos="39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FA42D0-F5EE-1838-5044-AFF248F85E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90033-DD77-8E70-484E-5FF945F048F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749800" y="818869"/>
            <a:ext cx="6533243" cy="3578059"/>
          </a:xfrm>
        </p:spPr>
        <p:txBody>
          <a:bodyPr/>
          <a:lstStyle/>
          <a:p>
            <a:r>
              <a:rPr lang="en-US" sz="2400" b="0" dirty="0"/>
              <a:t>Attendance and Continued Learning Credit</a:t>
            </a:r>
          </a:p>
          <a:p>
            <a:pPr lvl="1"/>
            <a:r>
              <a:rPr lang="en-US" sz="2000" dirty="0"/>
              <a:t>Will automatically be tracked when wearing your SYNERGY name badge</a:t>
            </a:r>
          </a:p>
          <a:p>
            <a:pPr lvl="1"/>
            <a:r>
              <a:rPr lang="en-US" sz="2000" dirty="0"/>
              <a:t>For comprehensive information regarding Continued Learning, please consult the SYNERGY Mobile App</a:t>
            </a:r>
          </a:p>
          <a:p>
            <a:pPr lvl="1"/>
            <a:endParaRPr lang="en-US" sz="1800" dirty="0"/>
          </a:p>
          <a:p>
            <a:r>
              <a:rPr lang="en-US" sz="2400" b="0" dirty="0"/>
              <a:t>SYNERGY Mobile App</a:t>
            </a:r>
          </a:p>
          <a:p>
            <a:pPr lvl="1"/>
            <a:r>
              <a:rPr lang="en-US" sz="2000" dirty="0"/>
              <a:t>Access electronic copies of session handouts</a:t>
            </a:r>
          </a:p>
          <a:p>
            <a:pPr lvl="1"/>
            <a:r>
              <a:rPr lang="en-US" sz="2000" dirty="0"/>
              <a:t>Complete Session Evaluation</a:t>
            </a:r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82E42E-D80F-EC61-E9AD-B1AA42A5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965879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74170-396A-B79C-9F82-79ED7EE00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704399-7EB6-1D11-4212-22FDF21C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Retrieving Data from GoSystems</a:t>
            </a:r>
          </a:p>
        </p:txBody>
      </p:sp>
    </p:spTree>
    <p:extLst>
      <p:ext uri="{BB962C8B-B14F-4D97-AF65-F5344CB8AC3E}">
        <p14:creationId xmlns:p14="http://schemas.microsoft.com/office/powerpoint/2010/main" val="1617337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7AE19-174A-BFAC-4F63-E0F352FA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3F7CD6-61A1-FE97-FFF7-DCBFEA62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Data to GoSystems</a:t>
            </a:r>
          </a:p>
        </p:txBody>
      </p:sp>
    </p:spTree>
    <p:extLst>
      <p:ext uri="{BB962C8B-B14F-4D97-AF65-F5344CB8AC3E}">
        <p14:creationId xmlns:p14="http://schemas.microsoft.com/office/powerpoint/2010/main" val="3231424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E99E2-98BE-E9D3-9396-7DB54622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03553-7BE8-9CC2-3253-10D7F1E5B0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12</a:t>
            </a:fld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F7E15691-F60F-31CE-BFEB-2ABE9EE41964}"/>
              </a:ext>
            </a:extLst>
          </p:cNvPr>
          <p:cNvSpPr txBox="1">
            <a:spLocks/>
          </p:cNvSpPr>
          <p:nvPr/>
        </p:nvSpPr>
        <p:spPr>
          <a:xfrm>
            <a:off x="1735932" y="2681103"/>
            <a:ext cx="8720136" cy="149579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your API Goals?</a:t>
            </a:r>
          </a:p>
        </p:txBody>
      </p:sp>
    </p:spTree>
    <p:extLst>
      <p:ext uri="{BB962C8B-B14F-4D97-AF65-F5344CB8AC3E}">
        <p14:creationId xmlns:p14="http://schemas.microsoft.com/office/powerpoint/2010/main" val="1553097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F3C371-C221-575F-EE01-965EB008C67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Please remember to complete your session evaluation!</a:t>
            </a:r>
          </a:p>
          <a:p>
            <a:r>
              <a:rPr lang="en-US" dirty="0">
                <a:solidFill>
                  <a:schemeClr val="tx2"/>
                </a:solidFill>
              </a:rPr>
              <a:t>We appreciate your feedback.</a:t>
            </a:r>
          </a:p>
          <a:p>
            <a:endParaRPr lang="en-US" dirty="0"/>
          </a:p>
          <a:p>
            <a:r>
              <a:rPr lang="en-US" dirty="0"/>
              <a:t>If we were not able to answer your question during the session, please visit our onsite Support team.</a:t>
            </a:r>
          </a:p>
          <a:p>
            <a:endParaRPr lang="en-US" dirty="0"/>
          </a:p>
          <a:p>
            <a:r>
              <a:rPr lang="en-US" dirty="0"/>
              <a:t>Keep the momentum going by engaging with Thomson Reuters staff and your peers in the SYNERGY Neighborhood.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40FD78-0D5D-B2B0-D22C-04CCAC56CD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B8F18C-6EE2-A84F-ED46-652336A8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1745330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3200B-17A0-FF4A-1728-3C1B260F6C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66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1008EB-488A-EAB8-122A-ACBE371076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12C67-3CFA-F30C-DCC9-5A13B40EC8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749800" y="818869"/>
            <a:ext cx="6985000" cy="501739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b="0" dirty="0"/>
              <a:t>Upon completion of today’s session, you will be able to:</a:t>
            </a:r>
          </a:p>
          <a:p>
            <a:endParaRPr lang="en-US" b="0" dirty="0">
              <a:solidFill>
                <a:srgbClr val="D64000"/>
              </a:solidFill>
              <a:ea typeface="+mn-lt"/>
              <a:cs typeface="+mn-lt"/>
            </a:endParaRPr>
          </a:p>
          <a:p>
            <a:pPr lvl="1" indent="-179705">
              <a:buClr>
                <a:srgbClr val="D64000"/>
              </a:buClr>
            </a:pPr>
            <a:r>
              <a:rPr lang="en-US" sz="2000" b="0">
                <a:ea typeface="+mn-lt"/>
                <a:cs typeface="+mn-lt"/>
              </a:rPr>
              <a:t>Introduce the basics of API automation with </a:t>
            </a:r>
            <a:r>
              <a:rPr lang="en-US" sz="2000" b="0" err="1">
                <a:ea typeface="+mn-lt"/>
                <a:cs typeface="+mn-lt"/>
              </a:rPr>
              <a:t>GoSystems</a:t>
            </a:r>
            <a:r>
              <a:rPr lang="en-US" sz="2000" b="0">
                <a:ea typeface="+mn-lt"/>
                <a:cs typeface="+mn-lt"/>
              </a:rPr>
              <a:t> Tax.</a:t>
            </a:r>
          </a:p>
          <a:p>
            <a:pPr lvl="1" indent="-179705"/>
            <a:r>
              <a:rPr lang="en-US" dirty="0">
                <a:ea typeface="+mn-lt"/>
                <a:cs typeface="+mn-lt"/>
              </a:rPr>
              <a:t>Provide a live demonstration of building a simple automation workflow.</a:t>
            </a:r>
            <a:endParaRPr lang="en-US"/>
          </a:p>
          <a:p>
            <a:pPr lvl="1" indent="-179705"/>
            <a:r>
              <a:rPr lang="en-US" dirty="0">
                <a:ea typeface="+mn-lt"/>
                <a:cs typeface="+mn-lt"/>
              </a:rPr>
              <a:t>Engage participants in hands-on practice with guided scenarios.</a:t>
            </a:r>
            <a:endParaRPr lang="en-US" dirty="0"/>
          </a:p>
          <a:p>
            <a:pPr lvl="1" indent="-179705"/>
            <a:r>
              <a:rPr lang="en-US">
                <a:ea typeface="+mn-lt"/>
                <a:cs typeface="+mn-lt"/>
              </a:rPr>
              <a:t>Offer direct feedback and troubleshooting during the </a:t>
            </a:r>
            <a:r>
              <a:rPr lang="en-US" dirty="0">
                <a:ea typeface="+mn-lt"/>
                <a:cs typeface="+mn-lt"/>
              </a:rPr>
              <a:t>workshop.</a:t>
            </a:r>
            <a:endParaRPr lang="en-US" dirty="0"/>
          </a:p>
          <a:p>
            <a:pPr lvl="1" indent="-179705"/>
            <a:r>
              <a:rPr lang="en-US" dirty="0">
                <a:ea typeface="+mn-lt"/>
                <a:cs typeface="+mn-lt"/>
              </a:rPr>
              <a:t>Equip attendees with blueprints and templates for future automation projects.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8FB6A6-1A1A-62B7-981F-0D3C3EC9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30C1AC-AD6B-21FD-D96A-F4D4B07CC5B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8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FD062B-773B-8E05-01E8-9A801638D5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41212-365C-A697-7F2C-A8E4B87F58B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Getting Started with GoSystems API</a:t>
            </a: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Authentication</a:t>
            </a: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Create Locators</a:t>
            </a: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Retrieving Data in GoSystems</a:t>
            </a: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Writing Data to GoSystems</a:t>
            </a: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Wrap-up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63F927-E6AD-B9AE-0E38-2A7EA8ABC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124476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241FA-6FC7-8401-D0FD-58CA83AC9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8D4925-DF67-640E-DFEB-B37424687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Let’s Get Started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654E1-4B5E-12B6-9ADB-6871407073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332415-0EC3-D8F6-51A7-116AB081427E}"/>
              </a:ext>
            </a:extLst>
          </p:cNvPr>
          <p:cNvSpPr txBox="1"/>
          <p:nvPr/>
        </p:nvSpPr>
        <p:spPr>
          <a:xfrm>
            <a:off x="467374" y="0"/>
            <a:ext cx="1319514" cy="369332"/>
          </a:xfrm>
          <a:prstGeom prst="rect">
            <a:avLst/>
          </a:prstGeom>
          <a:solidFill>
            <a:schemeClr val="tx2"/>
          </a:solidFill>
          <a:ln>
            <a:solidFill>
              <a:srgbClr val="D64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SYNERGY</a:t>
            </a:r>
          </a:p>
        </p:txBody>
      </p:sp>
    </p:spTree>
    <p:extLst>
      <p:ext uri="{BB962C8B-B14F-4D97-AF65-F5344CB8AC3E}">
        <p14:creationId xmlns:p14="http://schemas.microsoft.com/office/powerpoint/2010/main" val="298977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01315-E9AC-7454-89AE-F08F56DAB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BD7654-0D0E-8A5F-560C-1B9D67B79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your current challenges getting started?</a:t>
            </a:r>
          </a:p>
        </p:txBody>
      </p:sp>
    </p:spTree>
    <p:extLst>
      <p:ext uri="{BB962C8B-B14F-4D97-AF65-F5344CB8AC3E}">
        <p14:creationId xmlns:p14="http://schemas.microsoft.com/office/powerpoint/2010/main" val="131803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FDA10E-BCC9-2C54-0D26-EAA4D41C04E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Where to find APIs in the Development Portal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Setup Postman collection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Postman Collection &amp; Session Guide:</a:t>
            </a:r>
          </a:p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richmarlatt</a:t>
            </a:r>
            <a:r>
              <a:rPr lang="en-US" dirty="0"/>
              <a:t>/SYNERGY-2025-GST-API-WORKSHOP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2192D-5134-25F2-4F62-FFE98787E8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58BF93-C2B3-4E12-6EAB-256DE7C0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4124821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48061-4A09-607A-EC29-97A178605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6B0DF-B5D5-EF78-62DC-C6686B8D7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880B4A-102E-B410-1C23-659FF8D778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indent="0">
              <a:buClr>
                <a:schemeClr val="tx2"/>
              </a:buClr>
            </a:pPr>
            <a:fld id="{D1A0B9A6-BF73-4DA8-BC34-AEA6A28AC37D}" type="slidenum">
              <a:rPr lang="en-US" smtClean="0"/>
              <a:pPr marL="0" indent="0">
                <a:buClr>
                  <a:schemeClr val="tx2"/>
                </a:buClr>
              </a:pPr>
              <a:t>7</a:t>
            </a:fld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26F68D48-A1F8-7802-5996-E1EAEB83F570}"/>
              </a:ext>
            </a:extLst>
          </p:cNvPr>
          <p:cNvSpPr txBox="1">
            <a:spLocks/>
          </p:cNvSpPr>
          <p:nvPr/>
        </p:nvSpPr>
        <p:spPr>
          <a:xfrm>
            <a:off x="1735932" y="2681103"/>
            <a:ext cx="8720136" cy="149579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familiar are you with Postman?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Never Heard of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Basic Understanding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Frequent User</a:t>
            </a:r>
          </a:p>
        </p:txBody>
      </p:sp>
    </p:spTree>
    <p:extLst>
      <p:ext uri="{BB962C8B-B14F-4D97-AF65-F5344CB8AC3E}">
        <p14:creationId xmlns:p14="http://schemas.microsoft.com/office/powerpoint/2010/main" val="313634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1666E0-588C-A437-774A-0ED566B9A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4195036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647E2-0C6B-10D8-A775-73CB27FC1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62B971-877C-08F1-F84B-6579250DE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Locators</a:t>
            </a:r>
          </a:p>
        </p:txBody>
      </p:sp>
    </p:spTree>
    <p:extLst>
      <p:ext uri="{BB962C8B-B14F-4D97-AF65-F5344CB8AC3E}">
        <p14:creationId xmlns:p14="http://schemas.microsoft.com/office/powerpoint/2010/main" val="1385650072"/>
      </p:ext>
    </p:extLst>
  </p:cSld>
  <p:clrMapOvr>
    <a:masterClrMapping/>
  </p:clrMapOvr>
</p:sld>
</file>

<file path=ppt/theme/theme1.xml><?xml version="1.0" encoding="utf-8"?>
<a:theme xmlns:a="http://schemas.openxmlformats.org/drawingml/2006/main" name="1 Primary Slides">
  <a:themeElements>
    <a:clrScheme name="Custom 11">
      <a:dk1>
        <a:srgbClr val="000000"/>
      </a:dk1>
      <a:lt1>
        <a:srgbClr val="FFFFFF"/>
      </a:lt1>
      <a:dk2>
        <a:srgbClr val="D64000"/>
      </a:dk2>
      <a:lt2>
        <a:srgbClr val="F8EADD"/>
      </a:lt2>
      <a:accent1>
        <a:srgbClr val="D64000"/>
      </a:accent1>
      <a:accent2>
        <a:srgbClr val="1A7EE5"/>
      </a:accent2>
      <a:accent3>
        <a:srgbClr val="E9B045"/>
      </a:accent3>
      <a:accent4>
        <a:srgbClr val="123015"/>
      </a:accent4>
      <a:accent5>
        <a:srgbClr val="FFFFFF"/>
      </a:accent5>
      <a:accent6>
        <a:srgbClr val="212322"/>
      </a:accent6>
      <a:hlink>
        <a:srgbClr val="1A7EE5"/>
      </a:hlink>
      <a:folHlink>
        <a:srgbClr val="4DB299"/>
      </a:folHlink>
    </a:clrScheme>
    <a:fontScheme name="Custom 2">
      <a:majorFont>
        <a:latin typeface="Clario"/>
        <a:ea typeface=""/>
        <a:cs typeface=""/>
      </a:majorFont>
      <a:minorFont>
        <a:latin typeface="Clari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TR Dark Gold">
      <a:srgbClr val="E9B045"/>
    </a:custClr>
    <a:custClr name="TR Dark Amber">
      <a:srgbClr val="D4792A"/>
    </a:custClr>
    <a:custClr name="TR Dark Sky">
      <a:srgbClr val="1A7EE5"/>
    </a:custClr>
    <a:custClr name="TR Dark Teal">
      <a:srgbClr val="4DB299"/>
    </a:custClr>
    <a:custClr name="TR Dark Lime">
      <a:srgbClr val="8FCB64"/>
    </a:custClr>
    <a:custClr name="TR Light Gold">
      <a:srgbClr val="FCF2DA"/>
    </a:custClr>
    <a:custClr name="TR Light Amber">
      <a:srgbClr val="F8EADD"/>
    </a:custClr>
    <a:custClr name="TR Light Sky">
      <a:srgbClr val="E3F1FD"/>
    </a:custClr>
    <a:custClr name="TR Light Teal">
      <a:srgbClr val="E3F3EE"/>
    </a:custClr>
    <a:custClr name="TR Light Lime">
      <a:srgbClr val="E1F4CD"/>
    </a:custClr>
    <a:custClr name="TR Orange">
      <a:srgbClr val="D64000"/>
    </a:custClr>
    <a:custClr name="TR Green">
      <a:srgbClr val="123021"/>
    </a:custClr>
    <a:custClr name="TR White">
      <a:srgbClr val="FFFFFF"/>
    </a:custClr>
    <a:custClr name="TR Graphite">
      <a:srgbClr val="212223"/>
    </a:custClr>
    <a:custClr name="TR Black">
      <a:srgbClr val="000000"/>
    </a:custClr>
    <a:custClr name="TR Grey 1">
      <a:srgbClr val="F9F7F5"/>
    </a:custClr>
    <a:custClr name="TR Grey 2">
      <a:srgbClr val="E5E5E5"/>
    </a:custClr>
    <a:custClr name="TR Grey 3">
      <a:srgbClr val="9F9F9F"/>
    </a:custClr>
    <a:custClr name="TR Grey 4">
      <a:srgbClr val="7A7A7A"/>
    </a:custClr>
  </a:custClrLst>
  <a:extLst>
    <a:ext uri="{05A4C25C-085E-4340-85A3-A5531E510DB2}">
      <thm15:themeFamily xmlns:thm15="http://schemas.microsoft.com/office/thememl/2012/main" name="SYNERGY2025 ppt template-7_22 LITE" id="{2184777F-0074-4ED9-B782-55F477243A41}" vid="{7820A4F8-6DB9-4B2D-B5DF-FE066006C486}"/>
    </a:ext>
  </a:extLst>
</a:theme>
</file>

<file path=ppt/theme/theme2.xml><?xml version="1.0" encoding="utf-8"?>
<a:theme xmlns:a="http://schemas.openxmlformats.org/drawingml/2006/main" name="Additional Content Slides">
  <a:themeElements>
    <a:clrScheme name="Custom 11">
      <a:dk1>
        <a:srgbClr val="000000"/>
      </a:dk1>
      <a:lt1>
        <a:srgbClr val="FFFFFF"/>
      </a:lt1>
      <a:dk2>
        <a:srgbClr val="D64000"/>
      </a:dk2>
      <a:lt2>
        <a:srgbClr val="F8EADD"/>
      </a:lt2>
      <a:accent1>
        <a:srgbClr val="D64000"/>
      </a:accent1>
      <a:accent2>
        <a:srgbClr val="1A7EE5"/>
      </a:accent2>
      <a:accent3>
        <a:srgbClr val="E9B045"/>
      </a:accent3>
      <a:accent4>
        <a:srgbClr val="123015"/>
      </a:accent4>
      <a:accent5>
        <a:srgbClr val="FFFFFF"/>
      </a:accent5>
      <a:accent6>
        <a:srgbClr val="212322"/>
      </a:accent6>
      <a:hlink>
        <a:srgbClr val="1A7EE5"/>
      </a:hlink>
      <a:folHlink>
        <a:srgbClr val="4DB299"/>
      </a:folHlink>
    </a:clrScheme>
    <a:fontScheme name="Custom 2">
      <a:majorFont>
        <a:latin typeface="Clario"/>
        <a:ea typeface=""/>
        <a:cs typeface=""/>
      </a:majorFont>
      <a:minorFont>
        <a:latin typeface="Clari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TR Dark Gold">
      <a:srgbClr val="E9B045"/>
    </a:custClr>
    <a:custClr name="TR Dark Amber">
      <a:srgbClr val="D4792A"/>
    </a:custClr>
    <a:custClr name="TR Dark Sky">
      <a:srgbClr val="1A7EE5"/>
    </a:custClr>
    <a:custClr name="TR Dark Teal">
      <a:srgbClr val="4DB299"/>
    </a:custClr>
    <a:custClr name="TR Dark Lime">
      <a:srgbClr val="8FCB64"/>
    </a:custClr>
    <a:custClr name="TR Light Gold">
      <a:srgbClr val="FCF2DA"/>
    </a:custClr>
    <a:custClr name="TR Light Amber">
      <a:srgbClr val="F8EADD"/>
    </a:custClr>
    <a:custClr name="TR Light Sky">
      <a:srgbClr val="E3F1FD"/>
    </a:custClr>
    <a:custClr name="TR Light Teal">
      <a:srgbClr val="E3F3EE"/>
    </a:custClr>
    <a:custClr name="TR Light Lime">
      <a:srgbClr val="E1F4CD"/>
    </a:custClr>
    <a:custClr name="TR Orange">
      <a:srgbClr val="D64000"/>
    </a:custClr>
    <a:custClr name="TR Green">
      <a:srgbClr val="123021"/>
    </a:custClr>
    <a:custClr name="TR White">
      <a:srgbClr val="FFFFFF"/>
    </a:custClr>
    <a:custClr name="TR Graphite">
      <a:srgbClr val="212223"/>
    </a:custClr>
    <a:custClr name="TR Black">
      <a:srgbClr val="000000"/>
    </a:custClr>
    <a:custClr name="TR Grey 1">
      <a:srgbClr val="F9F7F5"/>
    </a:custClr>
    <a:custClr name="TR Grey 2">
      <a:srgbClr val="E5E5E5"/>
    </a:custClr>
    <a:custClr name="TR Grey 3">
      <a:srgbClr val="9F9F9F"/>
    </a:custClr>
    <a:custClr name="TR Grey 4">
      <a:srgbClr val="7A7A7A"/>
    </a:custClr>
  </a:custClrLst>
  <a:extLst>
    <a:ext uri="{05A4C25C-085E-4340-85A3-A5531E510DB2}">
      <thm15:themeFamily xmlns:thm15="http://schemas.microsoft.com/office/thememl/2012/main" name="SYNERGY2025 ppt template-7_22 LITE" id="{2184777F-0074-4ED9-B782-55F477243A41}" vid="{F5BCBA21-2AD5-418D-A1C8-EF4A4C4AF347}"/>
    </a:ext>
  </a:extLst>
</a:theme>
</file>

<file path=ppt/theme/theme3.xml><?xml version="1.0" encoding="utf-8"?>
<a:theme xmlns:a="http://schemas.openxmlformats.org/drawingml/2006/main" name="Divider Slides">
  <a:themeElements>
    <a:clrScheme name="Custom 11">
      <a:dk1>
        <a:srgbClr val="000000"/>
      </a:dk1>
      <a:lt1>
        <a:srgbClr val="FFFFFF"/>
      </a:lt1>
      <a:dk2>
        <a:srgbClr val="D64000"/>
      </a:dk2>
      <a:lt2>
        <a:srgbClr val="F8EADD"/>
      </a:lt2>
      <a:accent1>
        <a:srgbClr val="D64000"/>
      </a:accent1>
      <a:accent2>
        <a:srgbClr val="1A7EE5"/>
      </a:accent2>
      <a:accent3>
        <a:srgbClr val="E9B045"/>
      </a:accent3>
      <a:accent4>
        <a:srgbClr val="123015"/>
      </a:accent4>
      <a:accent5>
        <a:srgbClr val="FFFFFF"/>
      </a:accent5>
      <a:accent6>
        <a:srgbClr val="212322"/>
      </a:accent6>
      <a:hlink>
        <a:srgbClr val="1A7EE5"/>
      </a:hlink>
      <a:folHlink>
        <a:srgbClr val="4DB299"/>
      </a:folHlink>
    </a:clrScheme>
    <a:fontScheme name="Custom 2">
      <a:majorFont>
        <a:latin typeface="Clario"/>
        <a:ea typeface=""/>
        <a:cs typeface=""/>
      </a:majorFont>
      <a:minorFont>
        <a:latin typeface="Clari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TR Dark Gold">
      <a:srgbClr val="E9B045"/>
    </a:custClr>
    <a:custClr name="TR Dark Amber">
      <a:srgbClr val="D4792A"/>
    </a:custClr>
    <a:custClr name="TR Dark Sky">
      <a:srgbClr val="1A7EE5"/>
    </a:custClr>
    <a:custClr name="TR Dark Teal">
      <a:srgbClr val="4DB299"/>
    </a:custClr>
    <a:custClr name="TR Dark Lime">
      <a:srgbClr val="8FCB64"/>
    </a:custClr>
    <a:custClr name="TR Light Gold">
      <a:srgbClr val="FCF2DA"/>
    </a:custClr>
    <a:custClr name="TR Light Amber">
      <a:srgbClr val="F8EADD"/>
    </a:custClr>
    <a:custClr name="TR Light Sky">
      <a:srgbClr val="E3F1FD"/>
    </a:custClr>
    <a:custClr name="TR Light Teal">
      <a:srgbClr val="E3F3EE"/>
    </a:custClr>
    <a:custClr name="TR Light Lime">
      <a:srgbClr val="E1F4CD"/>
    </a:custClr>
    <a:custClr name="TR Orange">
      <a:srgbClr val="D64000"/>
    </a:custClr>
    <a:custClr name="TR Green">
      <a:srgbClr val="123021"/>
    </a:custClr>
    <a:custClr name="TR White">
      <a:srgbClr val="FFFFFF"/>
    </a:custClr>
    <a:custClr name="TR Graphite">
      <a:srgbClr val="212223"/>
    </a:custClr>
    <a:custClr name="TR Black">
      <a:srgbClr val="000000"/>
    </a:custClr>
    <a:custClr name="TR Grey 1">
      <a:srgbClr val="F9F7F5"/>
    </a:custClr>
    <a:custClr name="TR Grey 2">
      <a:srgbClr val="E5E5E5"/>
    </a:custClr>
    <a:custClr name="TR Grey 3">
      <a:srgbClr val="9F9F9F"/>
    </a:custClr>
    <a:custClr name="TR Grey 4">
      <a:srgbClr val="7A7A7A"/>
    </a:custClr>
  </a:custClrLst>
  <a:extLst>
    <a:ext uri="{05A4C25C-085E-4340-85A3-A5531E510DB2}">
      <thm15:themeFamily xmlns:thm15="http://schemas.microsoft.com/office/thememl/2012/main" name="SYNERGY2025 ppt template-7_22 LITE" id="{2184777F-0074-4ED9-B782-55F477243A41}" vid="{12F83E7D-8487-4E59-A912-2FAB7EA8C29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lario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lario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59CEC43341B44879B12FD7DC8E0BC" ma:contentTypeVersion="17" ma:contentTypeDescription="Create a new document." ma:contentTypeScope="" ma:versionID="2b501e8f6a07c7885c648256febf47b6">
  <xsd:schema xmlns:xsd="http://www.w3.org/2001/XMLSchema" xmlns:xs="http://www.w3.org/2001/XMLSchema" xmlns:p="http://schemas.microsoft.com/office/2006/metadata/properties" xmlns:ns1="http://schemas.microsoft.com/sharepoint/v3" xmlns:ns2="11ec4b40-6d84-49ad-8ef3-f07713d11aca" xmlns:ns3="ebde7639-d34b-4de0-8772-71eb780c021d" targetNamespace="http://schemas.microsoft.com/office/2006/metadata/properties" ma:root="true" ma:fieldsID="f806e82319122dd35d55b8d88436845a" ns1:_="" ns2:_="" ns3:_="">
    <xsd:import namespace="http://schemas.microsoft.com/sharepoint/v3"/>
    <xsd:import namespace="11ec4b40-6d84-49ad-8ef3-f07713d11aca"/>
    <xsd:import namespace="ebde7639-d34b-4de0-8772-71eb780c02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ec4b40-6d84-49ad-8ef3-f07713d11a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53a93e6a-eb94-4f22-847d-80c377548a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de7639-d34b-4de0-8772-71eb780c021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1ec4b40-6d84-49ad-8ef3-f07713d11aca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E5FE1EC-B5ED-42F2-B52D-8D70F937D2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1ec4b40-6d84-49ad-8ef3-f07713d11aca"/>
    <ds:schemaRef ds:uri="ebde7639-d34b-4de0-8772-71eb780c02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A7D99C-DB9E-4861-9E11-17681297C0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9B15DA-E771-4845-957A-D4E78A31ADEA}">
  <ds:schemaRefs>
    <ds:schemaRef ds:uri="http://purl.org/dc/terms/"/>
    <ds:schemaRef ds:uri="http://schemas.microsoft.com/office/2006/documentManagement/types"/>
    <ds:schemaRef ds:uri="c257fb96-0cc4-41ea-8ff1-e47cadb8f58a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schemas.microsoft.com/sharepoint/v3"/>
    <ds:schemaRef ds:uri="350c761b-c7ed-4480-ac14-b710b70411bf"/>
    <ds:schemaRef ds:uri="http://www.w3.org/XML/1998/namespace"/>
    <ds:schemaRef ds:uri="http://purl.org/dc/dcmitype/"/>
    <ds:schemaRef ds:uri="11ec4b40-6d84-49ad-8ef3-f07713d11ac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1067_SurePrep API Essentials</Template>
  <TotalTime>77</TotalTime>
  <Words>251</Words>
  <Application>Microsoft Macintosh PowerPoint</Application>
  <PresentationFormat>Widescreen</PresentationFormat>
  <Paragraphs>57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Clario</vt:lpstr>
      <vt:lpstr>Arial</vt:lpstr>
      <vt:lpstr>1 Primary Slides</vt:lpstr>
      <vt:lpstr>Additional Content Slides</vt:lpstr>
      <vt:lpstr>Divider Slides</vt:lpstr>
      <vt:lpstr>Logistics</vt:lpstr>
      <vt:lpstr>Objectives</vt:lpstr>
      <vt:lpstr>Agenda</vt:lpstr>
      <vt:lpstr>Let’s Get Started</vt:lpstr>
      <vt:lpstr>What are your current challenges getting started?</vt:lpstr>
      <vt:lpstr>Getting Started</vt:lpstr>
      <vt:lpstr>PowerPoint Presentation</vt:lpstr>
      <vt:lpstr>Authentication</vt:lpstr>
      <vt:lpstr>Creating Locators</vt:lpstr>
      <vt:lpstr>Retrieving Data from GoSystems</vt:lpstr>
      <vt:lpstr>Writing Data to GoSystems</vt:lpstr>
      <vt:lpstr>PowerPoint Presentation</vt:lpstr>
      <vt:lpstr>Wrap-up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Joseph, Jaques (Legal)</dc:creator>
  <cp:lastModifiedBy>Customer Service</cp:lastModifiedBy>
  <cp:revision>37</cp:revision>
  <dcterms:created xsi:type="dcterms:W3CDTF">2025-08-26T19:59:16Z</dcterms:created>
  <dcterms:modified xsi:type="dcterms:W3CDTF">2025-09-29T13:48:00Z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0x010100B8E59CEC43341B44879B12FD7DC8E0BC</vt:lpwstr>
  </property>
  <property fmtid="{D5CDD505-2E9C-101B-9397-08002B2CF9AE}" pid="3" name="Order">
    <vt:lpwstr>800.000000000000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  <property fmtid="{D5CDD505-2E9C-101B-9397-08002B2CF9AE}" pid="12" name="TRLanguage">
    <vt:lpwstr/>
  </property>
  <property fmtid="{D5CDD505-2E9C-101B-9397-08002B2CF9AE}" pid="13" name="TROfficeLocation">
    <vt:lpwstr/>
  </property>
  <property fmtid="{D5CDD505-2E9C-101B-9397-08002B2CF9AE}" pid="14" name="MediaServiceImageTags">
    <vt:lpwstr/>
  </property>
  <property fmtid="{D5CDD505-2E9C-101B-9397-08002B2CF9AE}" pid="15" name="TROfficeLocationTaxHTField">
    <vt:lpwstr/>
  </property>
  <property fmtid="{D5CDD505-2E9C-101B-9397-08002B2CF9AE}" pid="16" name="TRJobFamily">
    <vt:lpwstr/>
  </property>
  <property fmtid="{D5CDD505-2E9C-101B-9397-08002B2CF9AE}" pid="17" name="TRSubjectTaxHTField">
    <vt:lpwstr/>
  </property>
  <property fmtid="{D5CDD505-2E9C-101B-9397-08002B2CF9AE}" pid="18" name="TRSBUTaxHTField">
    <vt:lpwstr/>
  </property>
  <property fmtid="{D5CDD505-2E9C-101B-9397-08002B2CF9AE}" pid="19" name="TRSBU">
    <vt:lpwstr/>
  </property>
  <property fmtid="{D5CDD505-2E9C-101B-9397-08002B2CF9AE}" pid="20" name="TRJobFamilyTaxHTField">
    <vt:lpwstr/>
  </property>
  <property fmtid="{D5CDD505-2E9C-101B-9397-08002B2CF9AE}" pid="21" name="TRLanguageTaxHTField">
    <vt:lpwstr/>
  </property>
  <property fmtid="{D5CDD505-2E9C-101B-9397-08002B2CF9AE}" pid="22" name="TRSubject">
    <vt:lpwstr/>
  </property>
  <property fmtid="{D5CDD505-2E9C-101B-9397-08002B2CF9AE}" pid="23" name="TaxCatchAll">
    <vt:lpwstr/>
  </property>
</Properties>
</file>